
<file path=[Content_Types].xml><?xml version="1.0" encoding="utf-8"?>
<Types xmlns="http://schemas.openxmlformats.org/package/2006/content-types">
  <Default Extension="bin" ContentType="application/vnd.openxmlformats-officedocument.oleObject"/>
  <Default Extension="emf" ContentType="image/x-emf"/>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notesSlides/notesSlide6.xml" ContentType="application/vnd.openxmlformats-officedocument.presentationml.notesSlide+xml"/>
  <Override PartName="/ppt/charts/chart2.xml" ContentType="application/vnd.openxmlformats-officedocument.drawingml.chart+xml"/>
  <Override PartName="/ppt/theme/themeOverride2.xml" ContentType="application/vnd.openxmlformats-officedocument.themeOverride+xml"/>
  <Override PartName="/ppt/charts/chart3.xml" ContentType="application/vnd.openxmlformats-officedocument.drawingml.chart+xml"/>
  <Override PartName="/ppt/theme/themeOverride3.xml" ContentType="application/vnd.openxmlformats-officedocument.themeOverride+xml"/>
  <Override PartName="/ppt/charts/chart4.xml" ContentType="application/vnd.openxmlformats-officedocument.drawingml.chart+xml"/>
  <Override PartName="/ppt/theme/themeOverride4.xml" ContentType="application/vnd.openxmlformats-officedocument.themeOverride+xml"/>
  <Override PartName="/ppt/charts/chart5.xml" ContentType="application/vnd.openxmlformats-officedocument.drawingml.chart+xml"/>
  <Override PartName="/ppt/theme/themeOverride5.xml" ContentType="application/vnd.openxmlformats-officedocument.themeOverr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21" r:id="rId1"/>
    <p:sldMasterId id="2147483729" r:id="rId2"/>
    <p:sldMasterId id="2147483731" r:id="rId3"/>
  </p:sldMasterIdLst>
  <p:notesMasterIdLst>
    <p:notesMasterId r:id="rId55"/>
  </p:notesMasterIdLst>
  <p:handoutMasterIdLst>
    <p:handoutMasterId r:id="rId56"/>
  </p:handoutMasterIdLst>
  <p:sldIdLst>
    <p:sldId id="519" r:id="rId4"/>
    <p:sldId id="580" r:id="rId5"/>
    <p:sldId id="581" r:id="rId6"/>
    <p:sldId id="582" r:id="rId7"/>
    <p:sldId id="272" r:id="rId8"/>
    <p:sldId id="583" r:id="rId9"/>
    <p:sldId id="584" r:id="rId10"/>
    <p:sldId id="601" r:id="rId11"/>
    <p:sldId id="604" r:id="rId12"/>
    <p:sldId id="616" r:id="rId13"/>
    <p:sldId id="605" r:id="rId14"/>
    <p:sldId id="617" r:id="rId15"/>
    <p:sldId id="618" r:id="rId16"/>
    <p:sldId id="635" r:id="rId17"/>
    <p:sldId id="620" r:id="rId18"/>
    <p:sldId id="621" r:id="rId19"/>
    <p:sldId id="587" r:id="rId20"/>
    <p:sldId id="591" r:id="rId21"/>
    <p:sldId id="622" r:id="rId22"/>
    <p:sldId id="623" r:id="rId23"/>
    <p:sldId id="638" r:id="rId24"/>
    <p:sldId id="639" r:id="rId25"/>
    <p:sldId id="626" r:id="rId26"/>
    <p:sldId id="633" r:id="rId27"/>
    <p:sldId id="627" r:id="rId28"/>
    <p:sldId id="629" r:id="rId29"/>
    <p:sldId id="595" r:id="rId30"/>
    <p:sldId id="600" r:id="rId31"/>
    <p:sldId id="636" r:id="rId32"/>
    <p:sldId id="631" r:id="rId33"/>
    <p:sldId id="632" r:id="rId34"/>
    <p:sldId id="637" r:id="rId35"/>
    <p:sldId id="602" r:id="rId36"/>
    <p:sldId id="560" r:id="rId37"/>
    <p:sldId id="603" r:id="rId38"/>
    <p:sldId id="532" r:id="rId39"/>
    <p:sldId id="630" r:id="rId40"/>
    <p:sldId id="269" r:id="rId41"/>
    <p:sldId id="535" r:id="rId42"/>
    <p:sldId id="273" r:id="rId43"/>
    <p:sldId id="586" r:id="rId44"/>
    <p:sldId id="557" r:id="rId45"/>
    <p:sldId id="259" r:id="rId46"/>
    <p:sldId id="536" r:id="rId47"/>
    <p:sldId id="522" r:id="rId48"/>
    <p:sldId id="561" r:id="rId49"/>
    <p:sldId id="579" r:id="rId50"/>
    <p:sldId id="578" r:id="rId51"/>
    <p:sldId id="575" r:id="rId52"/>
    <p:sldId id="577" r:id="rId53"/>
    <p:sldId id="574" r:id="rId54"/>
  </p:sldIdLst>
  <p:sldSz cx="9144000" cy="6858000" type="screen4x3"/>
  <p:notesSz cx="7010400" cy="9296400"/>
  <p:defaultTex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DDDDD"/>
    <a:srgbClr val="C0C0C0"/>
    <a:srgbClr val="7F7F7F"/>
    <a:srgbClr val="2252A3"/>
    <a:srgbClr val="2869D7"/>
    <a:srgbClr val="FF66CC"/>
    <a:srgbClr val="FF33CC"/>
    <a:srgbClr val="CC0000"/>
    <a:srgbClr val="FFCC00"/>
    <a:srgbClr val="FF66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756" autoAdjust="0"/>
    <p:restoredTop sz="93970" autoAdjust="0"/>
  </p:normalViewPr>
  <p:slideViewPr>
    <p:cSldViewPr snapToGrid="0">
      <p:cViewPr varScale="1">
        <p:scale>
          <a:sx n="116" d="100"/>
          <a:sy n="116" d="100"/>
        </p:scale>
        <p:origin x="202" y="72"/>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notesMaster" Target="notesMasters/notesMaster1.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viewProps" Target="viewProps.xml"/><Relationship Id="rId5" Type="http://schemas.openxmlformats.org/officeDocument/2006/relationships/slide" Target="slides/slide2.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handoutMaster" Target="handoutMasters/handoutMaster1.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theme" Target="theme/theme1.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presProps" Target="presProps.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2" Type="http://schemas.openxmlformats.org/officeDocument/2006/relationships/oleObject" Target="../embeddings/oleObject6.bin"/><Relationship Id="rId1" Type="http://schemas.openxmlformats.org/officeDocument/2006/relationships/themeOverride" Target="../theme/themeOverride1.xml"/></Relationships>
</file>

<file path=ppt/charts/_rels/chart2.xml.rels><?xml version="1.0" encoding="UTF-8" standalone="yes"?>
<Relationships xmlns="http://schemas.openxmlformats.org/package/2006/relationships"><Relationship Id="rId2" Type="http://schemas.openxmlformats.org/officeDocument/2006/relationships/oleObject" Target="Chart%20in%20Quarterly%20Mockup_V6.ppt%20(Compatibility%20Mode)" TargetMode="External"/><Relationship Id="rId1" Type="http://schemas.openxmlformats.org/officeDocument/2006/relationships/themeOverride" Target="../theme/themeOverride2.xml"/></Relationships>
</file>

<file path=ppt/charts/_rels/chart3.xml.rels><?xml version="1.0" encoding="UTF-8" standalone="yes"?>
<Relationships xmlns="http://schemas.openxmlformats.org/package/2006/relationships"><Relationship Id="rId2" Type="http://schemas.openxmlformats.org/officeDocument/2006/relationships/oleObject" Target="file:///C:\Users\txbryan\AppData\Local\Temp\notes54A7C5\Higgings%20%20-%20Best%20in%20US%20Data%20File%20for%20PP.xlsx" TargetMode="External"/><Relationship Id="rId1" Type="http://schemas.openxmlformats.org/officeDocument/2006/relationships/themeOverride" Target="../theme/themeOverride3.xml"/></Relationships>
</file>

<file path=ppt/charts/_rels/chart4.xml.rels><?xml version="1.0" encoding="UTF-8" standalone="yes"?>
<Relationships xmlns="http://schemas.openxmlformats.org/package/2006/relationships"><Relationship Id="rId2" Type="http://schemas.openxmlformats.org/officeDocument/2006/relationships/oleObject" Target="file:///C:\Users\txbryan\AppData\Local\Temp\notes54A7C5\Higgings%20%20-%20Best%20in%20US%20Data%20File%20for%20PP.xlsx" TargetMode="External"/><Relationship Id="rId1" Type="http://schemas.openxmlformats.org/officeDocument/2006/relationships/themeOverride" Target="../theme/themeOverride4.xml"/></Relationships>
</file>

<file path=ppt/charts/_rels/chart5.xml.rels><?xml version="1.0" encoding="UTF-8" standalone="yes"?>
<Relationships xmlns="http://schemas.openxmlformats.org/package/2006/relationships"><Relationship Id="rId2" Type="http://schemas.openxmlformats.org/officeDocument/2006/relationships/oleObject" Target="file:///C:\Users\txbryan\AppData\Local\Temp\notes54A7C5\Higgings%20%20-%20Best%20in%20US%20Data%20File%20for%20PP.xlsx" TargetMode="External"/><Relationship Id="rId1" Type="http://schemas.openxmlformats.org/officeDocument/2006/relationships/themeOverride" Target="../theme/themeOverride5.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5.7027800350578951E-2"/>
          <c:y val="0.17262588330304865"/>
          <c:w val="0.8874773571453034"/>
          <c:h val="0.58186059322839456"/>
        </c:manualLayout>
      </c:layout>
      <c:barChart>
        <c:barDir val="col"/>
        <c:grouping val="clustered"/>
        <c:varyColors val="0"/>
        <c:ser>
          <c:idx val="0"/>
          <c:order val="0"/>
          <c:tx>
            <c:strRef>
              <c:f>Sheet2!$B$26</c:f>
              <c:strCache>
                <c:ptCount val="1"/>
                <c:pt idx="0">
                  <c:v>Forecast</c:v>
                </c:pt>
              </c:strCache>
            </c:strRef>
          </c:tx>
          <c:spPr>
            <a:scene3d>
              <a:camera prst="orthographicFront"/>
              <a:lightRig rig="balanced" dir="t"/>
            </a:scene3d>
            <a:sp3d>
              <a:bevelT w="57150"/>
            </a:sp3d>
          </c:spPr>
          <c:invertIfNegative val="0"/>
          <c:cat>
            <c:strRef>
              <c:f>Sheet2!$C$25:$N$25</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Sheet2!$C$26:$N$26</c:f>
              <c:numCache>
                <c:formatCode>General</c:formatCode>
                <c:ptCount val="12"/>
                <c:pt idx="0">
                  <c:v>2860</c:v>
                </c:pt>
                <c:pt idx="1">
                  <c:v>2915</c:v>
                </c:pt>
                <c:pt idx="2">
                  <c:v>2923</c:v>
                </c:pt>
                <c:pt idx="3">
                  <c:v>2901</c:v>
                </c:pt>
                <c:pt idx="4">
                  <c:v>2916</c:v>
                </c:pt>
                <c:pt idx="5">
                  <c:v>2939</c:v>
                </c:pt>
                <c:pt idx="6">
                  <c:v>2934</c:v>
                </c:pt>
                <c:pt idx="7">
                  <c:v>2933</c:v>
                </c:pt>
                <c:pt idx="8">
                  <c:v>2972</c:v>
                </c:pt>
                <c:pt idx="9">
                  <c:v>2999</c:v>
                </c:pt>
                <c:pt idx="10">
                  <c:v>2995</c:v>
                </c:pt>
                <c:pt idx="11">
                  <c:v>2992</c:v>
                </c:pt>
              </c:numCache>
            </c:numRef>
          </c:val>
          <c:extLst>
            <c:ext xmlns:c16="http://schemas.microsoft.com/office/drawing/2014/chart" uri="{C3380CC4-5D6E-409C-BE32-E72D297353CC}">
              <c16:uniqueId val="{00000000-9B63-4304-9DD0-45B8EA09D4B0}"/>
            </c:ext>
          </c:extLst>
        </c:ser>
        <c:ser>
          <c:idx val="1"/>
          <c:order val="1"/>
          <c:tx>
            <c:strRef>
              <c:f>Sheet2!$B$27</c:f>
              <c:strCache>
                <c:ptCount val="1"/>
                <c:pt idx="0">
                  <c:v>Plan</c:v>
                </c:pt>
              </c:strCache>
            </c:strRef>
          </c:tx>
          <c:spPr>
            <a:solidFill>
              <a:srgbClr val="4BACC6"/>
            </a:solidFill>
            <a:scene3d>
              <a:camera prst="orthographicFront"/>
              <a:lightRig rig="balanced" dir="t"/>
            </a:scene3d>
            <a:sp3d>
              <a:bevelT w="57150"/>
            </a:sp3d>
          </c:spPr>
          <c:invertIfNegative val="0"/>
          <c:cat>
            <c:strRef>
              <c:f>Sheet2!$C$25:$N$25</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Sheet2!$C$27:$N$27</c:f>
              <c:numCache>
                <c:formatCode>General</c:formatCode>
                <c:ptCount val="12"/>
                <c:pt idx="0">
                  <c:v>2857</c:v>
                </c:pt>
                <c:pt idx="1">
                  <c:v>2874</c:v>
                </c:pt>
                <c:pt idx="2">
                  <c:v>2891</c:v>
                </c:pt>
                <c:pt idx="3">
                  <c:v>2903</c:v>
                </c:pt>
                <c:pt idx="4">
                  <c:v>2905</c:v>
                </c:pt>
                <c:pt idx="5">
                  <c:v>2908</c:v>
                </c:pt>
                <c:pt idx="6">
                  <c:v>2913</c:v>
                </c:pt>
                <c:pt idx="7">
                  <c:v>2915</c:v>
                </c:pt>
                <c:pt idx="8">
                  <c:v>2918</c:v>
                </c:pt>
                <c:pt idx="9">
                  <c:v>2924</c:v>
                </c:pt>
                <c:pt idx="10">
                  <c:v>2919</c:v>
                </c:pt>
                <c:pt idx="11">
                  <c:v>2916</c:v>
                </c:pt>
              </c:numCache>
            </c:numRef>
          </c:val>
          <c:extLst>
            <c:ext xmlns:c16="http://schemas.microsoft.com/office/drawing/2014/chart" uri="{C3380CC4-5D6E-409C-BE32-E72D297353CC}">
              <c16:uniqueId val="{00000001-9B63-4304-9DD0-45B8EA09D4B0}"/>
            </c:ext>
          </c:extLst>
        </c:ser>
        <c:dLbls>
          <c:showLegendKey val="0"/>
          <c:showVal val="0"/>
          <c:showCatName val="0"/>
          <c:showSerName val="0"/>
          <c:showPercent val="0"/>
          <c:showBubbleSize val="0"/>
        </c:dLbls>
        <c:gapWidth val="150"/>
        <c:axId val="712879488"/>
        <c:axId val="725788928"/>
      </c:barChart>
      <c:catAx>
        <c:axId val="712879488"/>
        <c:scaling>
          <c:orientation val="minMax"/>
        </c:scaling>
        <c:delete val="0"/>
        <c:axPos val="b"/>
        <c:numFmt formatCode="General" sourceLinked="1"/>
        <c:majorTickMark val="out"/>
        <c:minorTickMark val="none"/>
        <c:tickLblPos val="nextTo"/>
        <c:spPr>
          <a:ln>
            <a:solidFill>
              <a:schemeClr val="bg1">
                <a:lumMod val="65000"/>
              </a:schemeClr>
            </a:solidFill>
          </a:ln>
        </c:spPr>
        <c:txPr>
          <a:bodyPr rot="0" vert="horz"/>
          <a:lstStyle/>
          <a:p>
            <a:pPr>
              <a:defRPr sz="1000" b="0" i="0" u="none" strike="noStrike" baseline="0">
                <a:solidFill>
                  <a:schemeClr val="bg2">
                    <a:lumMod val="50000"/>
                    <a:lumOff val="50000"/>
                  </a:schemeClr>
                </a:solidFill>
                <a:latin typeface="Calibri"/>
                <a:ea typeface="Calibri"/>
                <a:cs typeface="Calibri"/>
              </a:defRPr>
            </a:pPr>
            <a:endParaRPr lang="en-US"/>
          </a:p>
        </c:txPr>
        <c:crossAx val="725788928"/>
        <c:crosses val="autoZero"/>
        <c:auto val="1"/>
        <c:lblAlgn val="ctr"/>
        <c:lblOffset val="100"/>
        <c:noMultiLvlLbl val="0"/>
      </c:catAx>
      <c:valAx>
        <c:axId val="725788928"/>
        <c:scaling>
          <c:orientation val="minMax"/>
        </c:scaling>
        <c:delete val="0"/>
        <c:axPos val="l"/>
        <c:majorGridlines>
          <c:spPr>
            <a:ln>
              <a:solidFill>
                <a:schemeClr val="bg1">
                  <a:lumMod val="85000"/>
                </a:schemeClr>
              </a:solidFill>
              <a:prstDash val="dash"/>
            </a:ln>
          </c:spPr>
        </c:majorGridlines>
        <c:numFmt formatCode="General" sourceLinked="1"/>
        <c:majorTickMark val="out"/>
        <c:minorTickMark val="none"/>
        <c:tickLblPos val="nextTo"/>
        <c:spPr>
          <a:ln>
            <a:solidFill>
              <a:schemeClr val="bg1">
                <a:lumMod val="65000"/>
              </a:schemeClr>
            </a:solidFill>
          </a:ln>
        </c:spPr>
        <c:txPr>
          <a:bodyPr rot="0" vert="horz"/>
          <a:lstStyle/>
          <a:p>
            <a:pPr>
              <a:defRPr sz="1000" b="0" i="0" u="none" strike="noStrike" baseline="0">
                <a:solidFill>
                  <a:schemeClr val="bg2">
                    <a:lumMod val="50000"/>
                    <a:lumOff val="50000"/>
                  </a:schemeClr>
                </a:solidFill>
                <a:latin typeface="Calibri"/>
                <a:ea typeface="Calibri"/>
                <a:cs typeface="Calibri"/>
              </a:defRPr>
            </a:pPr>
            <a:endParaRPr lang="en-US"/>
          </a:p>
        </c:txPr>
        <c:crossAx val="712879488"/>
        <c:crosses val="autoZero"/>
        <c:crossBetween val="between"/>
      </c:valAx>
    </c:plotArea>
    <c:legend>
      <c:legendPos val="r"/>
      <c:layout>
        <c:manualLayout>
          <c:xMode val="edge"/>
          <c:yMode val="edge"/>
          <c:x val="0.35749770834458011"/>
          <c:y val="0.88215676972642032"/>
          <c:w val="0.29893275796041507"/>
          <c:h val="8.6153846153846136E-2"/>
        </c:manualLayout>
      </c:layout>
      <c:overlay val="0"/>
      <c:txPr>
        <a:bodyPr/>
        <a:lstStyle/>
        <a:p>
          <a:pPr>
            <a:defRPr sz="1085" b="0" i="0" u="none" strike="noStrike" baseline="0">
              <a:solidFill>
                <a:schemeClr val="bg2">
                  <a:lumMod val="50000"/>
                  <a:lumOff val="50000"/>
                </a:schemeClr>
              </a:solidFill>
              <a:latin typeface="Calibri"/>
              <a:ea typeface="Calibri"/>
              <a:cs typeface="Calibri"/>
            </a:defRPr>
          </a:pPr>
          <a:endParaRPr lang="en-US"/>
        </a:p>
      </c:txPr>
    </c:legend>
    <c:plotVisOnly val="1"/>
    <c:dispBlanksAs val="gap"/>
    <c:showDLblsOverMax val="0"/>
  </c:chart>
  <c:txPr>
    <a:bodyPr/>
    <a:lstStyle/>
    <a:p>
      <a:pPr>
        <a:defRPr sz="1000" b="0" i="0" u="none" strike="noStrike" baseline="0">
          <a:solidFill>
            <a:srgbClr val="000000"/>
          </a:solidFill>
          <a:latin typeface="Calibri"/>
          <a:ea typeface="Calibri"/>
          <a:cs typeface="Calibri"/>
        </a:defRPr>
      </a:pPr>
      <a:endParaRPr lang="en-US"/>
    </a:p>
  </c:txPr>
  <c:externalData r:id="rId2">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8.3258369972728688E-2"/>
          <c:y val="3.9033131483848356E-2"/>
          <c:w val="0.85494074993308511"/>
          <c:h val="0.69956107307920734"/>
        </c:manualLayout>
      </c:layout>
      <c:barChart>
        <c:barDir val="col"/>
        <c:grouping val="stacked"/>
        <c:varyColors val="0"/>
        <c:ser>
          <c:idx val="0"/>
          <c:order val="0"/>
          <c:tx>
            <c:v>Incidents Resolved &lt;4 hours</c:v>
          </c:tx>
          <c:spPr>
            <a:solidFill>
              <a:srgbClr val="8DC63F"/>
            </a:solidFill>
            <a:scene3d>
              <a:camera prst="orthographicFront"/>
              <a:lightRig rig="balanced" dir="t"/>
            </a:scene3d>
            <a:sp3d prstMaterial="matte">
              <a:bevelT w="57150"/>
            </a:sp3d>
          </c:spPr>
          <c:invertIfNegative val="0"/>
          <c:dLbls>
            <c:spPr>
              <a:noFill/>
              <a:ln>
                <a:noFill/>
              </a:ln>
              <a:effectLst/>
            </c:spPr>
            <c:txPr>
              <a:bodyPr/>
              <a:lstStyle/>
              <a:p>
                <a:pPr>
                  <a:defRPr sz="600" b="1">
                    <a:solidFill>
                      <a:schemeClr val="bg1"/>
                    </a:solidFill>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val>
            <c:numRef>
              <c:f>'[Chart in Quarterly Mockup_V6.ppt (Compatibility Mode)]Sheet1'!$B$3:$N$3</c:f>
              <c:numCache>
                <c:formatCode>General</c:formatCode>
                <c:ptCount val="13"/>
                <c:pt idx="0">
                  <c:v>20</c:v>
                </c:pt>
                <c:pt idx="1">
                  <c:v>11</c:v>
                </c:pt>
                <c:pt idx="2">
                  <c:v>25</c:v>
                </c:pt>
                <c:pt idx="3">
                  <c:v>24</c:v>
                </c:pt>
                <c:pt idx="4">
                  <c:v>21</c:v>
                </c:pt>
                <c:pt idx="5">
                  <c:v>11</c:v>
                </c:pt>
                <c:pt idx="6">
                  <c:v>22</c:v>
                </c:pt>
                <c:pt idx="7">
                  <c:v>18</c:v>
                </c:pt>
                <c:pt idx="8">
                  <c:v>27</c:v>
                </c:pt>
                <c:pt idx="9">
                  <c:v>18</c:v>
                </c:pt>
                <c:pt idx="10">
                  <c:v>14</c:v>
                </c:pt>
                <c:pt idx="11">
                  <c:v>20</c:v>
                </c:pt>
                <c:pt idx="12">
                  <c:v>15</c:v>
                </c:pt>
              </c:numCache>
            </c:numRef>
          </c:val>
          <c:extLst>
            <c:ext xmlns:c16="http://schemas.microsoft.com/office/drawing/2014/chart" uri="{C3380CC4-5D6E-409C-BE32-E72D297353CC}">
              <c16:uniqueId val="{00000000-D425-4F2F-A88D-6A0AB10743D8}"/>
            </c:ext>
          </c:extLst>
        </c:ser>
        <c:ser>
          <c:idx val="4"/>
          <c:order val="1"/>
          <c:tx>
            <c:v>Incidents Resolved &gt;4 Hours</c:v>
          </c:tx>
          <c:spPr>
            <a:solidFill>
              <a:srgbClr val="4BACC6"/>
            </a:solidFill>
            <a:ln w="22225" cmpd="sng">
              <a:noFill/>
              <a:prstDash val="solid"/>
            </a:ln>
            <a:scene3d>
              <a:camera prst="orthographicFront"/>
              <a:lightRig rig="balanced" dir="t"/>
            </a:scene3d>
            <a:sp3d prstMaterial="matte">
              <a:bevelT w="44450"/>
            </a:sp3d>
          </c:spPr>
          <c:invertIfNegative val="0"/>
          <c:dLbls>
            <c:spPr>
              <a:noFill/>
              <a:ln>
                <a:noFill/>
              </a:ln>
              <a:effectLst/>
            </c:spPr>
            <c:txPr>
              <a:bodyPr/>
              <a:lstStyle/>
              <a:p>
                <a:pPr>
                  <a:defRPr sz="600" b="1">
                    <a:solidFill>
                      <a:schemeClr val="bg1"/>
                    </a:solidFill>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'[Chart in Quarterly Mockup_V6.ppt (Compatibility Mode)]Sheet1'!$B$1:$P$1</c:f>
              <c:strCache>
                <c:ptCount val="13"/>
                <c:pt idx="0">
                  <c:v>JUL '12</c:v>
                </c:pt>
                <c:pt idx="1">
                  <c:v>A</c:v>
                </c:pt>
                <c:pt idx="2">
                  <c:v>S</c:v>
                </c:pt>
                <c:pt idx="3">
                  <c:v>O</c:v>
                </c:pt>
                <c:pt idx="4">
                  <c:v>N</c:v>
                </c:pt>
                <c:pt idx="5">
                  <c:v>D</c:v>
                </c:pt>
                <c:pt idx="6">
                  <c:v>JAN '13</c:v>
                </c:pt>
                <c:pt idx="7">
                  <c:v>F</c:v>
                </c:pt>
                <c:pt idx="8">
                  <c:v>M</c:v>
                </c:pt>
                <c:pt idx="9">
                  <c:v>A</c:v>
                </c:pt>
                <c:pt idx="10">
                  <c:v>M</c:v>
                </c:pt>
                <c:pt idx="11">
                  <c:v>J</c:v>
                </c:pt>
                <c:pt idx="12">
                  <c:v>J</c:v>
                </c:pt>
              </c:strCache>
            </c:strRef>
          </c:cat>
          <c:val>
            <c:numRef>
              <c:f>'[Chart in Quarterly Mockup_V6.ppt (Compatibility Mode)]Sheet1'!$B$4:$N$4</c:f>
              <c:numCache>
                <c:formatCode>General</c:formatCode>
                <c:ptCount val="13"/>
                <c:pt idx="0">
                  <c:v>4</c:v>
                </c:pt>
                <c:pt idx="1">
                  <c:v>7</c:v>
                </c:pt>
                <c:pt idx="2">
                  <c:v>11</c:v>
                </c:pt>
                <c:pt idx="3">
                  <c:v>4</c:v>
                </c:pt>
                <c:pt idx="4">
                  <c:v>12</c:v>
                </c:pt>
                <c:pt idx="5">
                  <c:v>9</c:v>
                </c:pt>
                <c:pt idx="6">
                  <c:v>2</c:v>
                </c:pt>
                <c:pt idx="7">
                  <c:v>5</c:v>
                </c:pt>
                <c:pt idx="8">
                  <c:v>4</c:v>
                </c:pt>
                <c:pt idx="9">
                  <c:v>5</c:v>
                </c:pt>
                <c:pt idx="10">
                  <c:v>10</c:v>
                </c:pt>
                <c:pt idx="11">
                  <c:v>2</c:v>
                </c:pt>
                <c:pt idx="12">
                  <c:v>5</c:v>
                </c:pt>
              </c:numCache>
            </c:numRef>
          </c:val>
          <c:extLst>
            <c:ext xmlns:c16="http://schemas.microsoft.com/office/drawing/2014/chart" uri="{C3380CC4-5D6E-409C-BE32-E72D297353CC}">
              <c16:uniqueId val="{00000001-D425-4F2F-A88D-6A0AB10743D8}"/>
            </c:ext>
          </c:extLst>
        </c:ser>
        <c:dLbls>
          <c:showLegendKey val="0"/>
          <c:showVal val="0"/>
          <c:showCatName val="0"/>
          <c:showSerName val="0"/>
          <c:showPercent val="0"/>
          <c:showBubbleSize val="0"/>
        </c:dLbls>
        <c:gapWidth val="37"/>
        <c:overlap val="100"/>
        <c:axId val="255149184"/>
        <c:axId val="255150720"/>
      </c:barChart>
      <c:catAx>
        <c:axId val="255149184"/>
        <c:scaling>
          <c:orientation val="minMax"/>
        </c:scaling>
        <c:delete val="0"/>
        <c:axPos val="b"/>
        <c:numFmt formatCode="General" sourceLinked="1"/>
        <c:majorTickMark val="cross"/>
        <c:minorTickMark val="none"/>
        <c:tickLblPos val="low"/>
        <c:spPr>
          <a:ln>
            <a:solidFill>
              <a:schemeClr val="bg1">
                <a:lumMod val="65000"/>
              </a:schemeClr>
            </a:solidFill>
          </a:ln>
        </c:spPr>
        <c:txPr>
          <a:bodyPr rot="0" vert="horz"/>
          <a:lstStyle/>
          <a:p>
            <a:pPr>
              <a:defRPr sz="800" b="1" i="0" u="none" strike="noStrike" baseline="0">
                <a:solidFill>
                  <a:srgbClr val="808080"/>
                </a:solidFill>
                <a:latin typeface="Calibri"/>
                <a:ea typeface="Calibri"/>
                <a:cs typeface="Calibri"/>
              </a:defRPr>
            </a:pPr>
            <a:endParaRPr lang="en-US"/>
          </a:p>
        </c:txPr>
        <c:crossAx val="255150720"/>
        <c:crosses val="autoZero"/>
        <c:auto val="0"/>
        <c:lblAlgn val="ctr"/>
        <c:lblOffset val="100"/>
        <c:noMultiLvlLbl val="0"/>
      </c:catAx>
      <c:valAx>
        <c:axId val="255150720"/>
        <c:scaling>
          <c:orientation val="minMax"/>
          <c:max val="40"/>
          <c:min val="0"/>
        </c:scaling>
        <c:delete val="0"/>
        <c:axPos val="l"/>
        <c:majorGridlines>
          <c:spPr>
            <a:ln w="9525">
              <a:solidFill>
                <a:schemeClr val="bg1">
                  <a:lumMod val="85000"/>
                </a:schemeClr>
              </a:solidFill>
              <a:prstDash val="dash"/>
              <a:headEnd w="lg" len="sm"/>
            </a:ln>
          </c:spPr>
        </c:majorGridlines>
        <c:numFmt formatCode="General" sourceLinked="0"/>
        <c:majorTickMark val="out"/>
        <c:minorTickMark val="none"/>
        <c:tickLblPos val="nextTo"/>
        <c:spPr>
          <a:ln>
            <a:solidFill>
              <a:schemeClr val="bg1">
                <a:lumMod val="65000"/>
              </a:schemeClr>
            </a:solidFill>
          </a:ln>
        </c:spPr>
        <c:txPr>
          <a:bodyPr rot="0" vert="horz"/>
          <a:lstStyle/>
          <a:p>
            <a:pPr>
              <a:defRPr sz="800" b="1" i="0" u="none" strike="noStrike" baseline="0">
                <a:solidFill>
                  <a:srgbClr val="808080"/>
                </a:solidFill>
                <a:latin typeface="Calibri"/>
                <a:ea typeface="Calibri"/>
                <a:cs typeface="Calibri"/>
              </a:defRPr>
            </a:pPr>
            <a:endParaRPr lang="en-US"/>
          </a:p>
        </c:txPr>
        <c:crossAx val="255149184"/>
        <c:crosses val="autoZero"/>
        <c:crossBetween val="between"/>
        <c:majorUnit val="10"/>
        <c:minorUnit val="1"/>
      </c:valAx>
      <c:spPr>
        <a:noFill/>
        <a:ln w="25400">
          <a:noFill/>
        </a:ln>
      </c:spPr>
    </c:plotArea>
    <c:legend>
      <c:legendPos val="b"/>
      <c:layout>
        <c:manualLayout>
          <c:xMode val="edge"/>
          <c:yMode val="edge"/>
          <c:x val="0.18261133981571356"/>
          <c:y val="0.84732845340163976"/>
          <c:w val="0.63231995335528179"/>
          <c:h val="7.5295776009557364E-2"/>
        </c:manualLayout>
      </c:layout>
      <c:overlay val="0"/>
      <c:txPr>
        <a:bodyPr/>
        <a:lstStyle/>
        <a:p>
          <a:pPr>
            <a:defRPr sz="640" b="0" i="0" u="none" strike="noStrike" baseline="0">
              <a:solidFill>
                <a:srgbClr val="333333"/>
              </a:solidFill>
              <a:latin typeface="Calibri"/>
              <a:ea typeface="Calibri"/>
              <a:cs typeface="Calibri"/>
            </a:defRPr>
          </a:pPr>
          <a:endParaRPr lang="en-US"/>
        </a:p>
      </c:txPr>
    </c:legend>
    <c:plotVisOnly val="1"/>
    <c:dispBlanksAs val="gap"/>
    <c:showDLblsOverMax val="0"/>
  </c:chart>
  <c:spPr>
    <a:noFill/>
    <a:ln>
      <a:noFill/>
    </a:ln>
  </c:spPr>
  <c:txPr>
    <a:bodyPr/>
    <a:lstStyle/>
    <a:p>
      <a:pPr>
        <a:defRPr sz="1000" b="0" i="0" u="none" strike="noStrike" baseline="0">
          <a:solidFill>
            <a:srgbClr val="000000"/>
          </a:solidFill>
          <a:latin typeface="Calibri"/>
          <a:ea typeface="Calibri"/>
          <a:cs typeface="Calibri"/>
        </a:defRPr>
      </a:pPr>
      <a:endParaRPr lang="en-US"/>
    </a:p>
  </c:txPr>
  <c:externalData r:id="rId2">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9.917382052185704E-2"/>
          <c:y val="7.7602450470674808E-2"/>
          <c:w val="0.8450693569092308"/>
          <c:h val="0.66936842564050925"/>
        </c:manualLayout>
      </c:layout>
      <c:barChart>
        <c:barDir val="col"/>
        <c:grouping val="clustered"/>
        <c:varyColors val="0"/>
        <c:ser>
          <c:idx val="0"/>
          <c:order val="0"/>
          <c:tx>
            <c:strRef>
              <c:f>'2013-shield'!$B$3</c:f>
              <c:strCache>
                <c:ptCount val="1"/>
                <c:pt idx="0">
                  <c:v>Platinum</c:v>
                </c:pt>
              </c:strCache>
            </c:strRef>
          </c:tx>
          <c:spPr>
            <a:solidFill>
              <a:sysClr val="window" lastClr="FFFFFF">
                <a:lumMod val="50000"/>
              </a:sysClr>
            </a:solidFill>
            <a:ln w="12700">
              <a:noFill/>
              <a:prstDash val="solid"/>
            </a:ln>
            <a:scene3d>
              <a:camera prst="orthographicFront"/>
              <a:lightRig rig="contrasting" dir="t"/>
            </a:scene3d>
            <a:sp3d>
              <a:bevelT w="57150"/>
            </a:sp3d>
          </c:spPr>
          <c:invertIfNegative val="0"/>
          <c:dLbls>
            <c:spPr>
              <a:noFill/>
              <a:ln w="25400">
                <a:noFill/>
              </a:ln>
            </c:spPr>
            <c:txPr>
              <a:bodyPr/>
              <a:lstStyle/>
              <a:p>
                <a:pPr>
                  <a:defRPr sz="600" b="1" i="0" u="none" strike="noStrike" baseline="0">
                    <a:solidFill>
                      <a:schemeClr val="tx1">
                        <a:lumMod val="95000"/>
                        <a:lumOff val="5000"/>
                      </a:schemeClr>
                    </a:solidFill>
                    <a:latin typeface="+mn-lt"/>
                    <a:ea typeface="Arial"/>
                    <a:cs typeface="Arial"/>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'2013-shield'!$AN$2:$AO$2</c:f>
              <c:strCache>
                <c:ptCount val="2"/>
                <c:pt idx="0">
                  <c:v>Team</c:v>
                </c:pt>
                <c:pt idx="1">
                  <c:v>Individual</c:v>
                </c:pt>
              </c:strCache>
            </c:strRef>
          </c:cat>
          <c:val>
            <c:numRef>
              <c:f>'2013-shield'!$AN$3:$AO$3</c:f>
              <c:numCache>
                <c:formatCode>General</c:formatCode>
                <c:ptCount val="2"/>
                <c:pt idx="0">
                  <c:v>94</c:v>
                </c:pt>
                <c:pt idx="1">
                  <c:v>23</c:v>
                </c:pt>
              </c:numCache>
            </c:numRef>
          </c:val>
          <c:extLst>
            <c:ext xmlns:c16="http://schemas.microsoft.com/office/drawing/2014/chart" uri="{C3380CC4-5D6E-409C-BE32-E72D297353CC}">
              <c16:uniqueId val="{00000000-974E-4CD9-A855-C9A9DA34D41A}"/>
            </c:ext>
          </c:extLst>
        </c:ser>
        <c:ser>
          <c:idx val="1"/>
          <c:order val="1"/>
          <c:tx>
            <c:strRef>
              <c:f>'2013-shield'!$B$4</c:f>
              <c:strCache>
                <c:ptCount val="1"/>
                <c:pt idx="0">
                  <c:v>Gold</c:v>
                </c:pt>
              </c:strCache>
            </c:strRef>
          </c:tx>
          <c:spPr>
            <a:solidFill>
              <a:srgbClr val="FFC000"/>
            </a:solidFill>
            <a:ln w="12700">
              <a:noFill/>
              <a:prstDash val="solid"/>
            </a:ln>
            <a:scene3d>
              <a:camera prst="orthographicFront"/>
              <a:lightRig rig="contrasting" dir="t"/>
            </a:scene3d>
            <a:sp3d>
              <a:bevelT w="57150"/>
            </a:sp3d>
          </c:spPr>
          <c:invertIfNegative val="0"/>
          <c:dPt>
            <c:idx val="1"/>
            <c:invertIfNegative val="0"/>
            <c:bubble3D val="0"/>
            <c:extLst>
              <c:ext xmlns:c16="http://schemas.microsoft.com/office/drawing/2014/chart" uri="{C3380CC4-5D6E-409C-BE32-E72D297353CC}">
                <c16:uniqueId val="{00000001-974E-4CD9-A855-C9A9DA34D41A}"/>
              </c:ext>
            </c:extLst>
          </c:dPt>
          <c:dLbls>
            <c:spPr>
              <a:noFill/>
              <a:ln w="25400">
                <a:noFill/>
              </a:ln>
            </c:spPr>
            <c:txPr>
              <a:bodyPr/>
              <a:lstStyle/>
              <a:p>
                <a:pPr>
                  <a:defRPr sz="600" b="1" i="0" u="none" strike="noStrike" baseline="0">
                    <a:solidFill>
                      <a:schemeClr val="tx1">
                        <a:lumMod val="75000"/>
                        <a:lumOff val="25000"/>
                      </a:schemeClr>
                    </a:solidFill>
                    <a:latin typeface="+mn-lt"/>
                    <a:ea typeface="Arial"/>
                    <a:cs typeface="Arial"/>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'2013-shield'!$AN$2:$AO$2</c:f>
              <c:strCache>
                <c:ptCount val="2"/>
                <c:pt idx="0">
                  <c:v>Team</c:v>
                </c:pt>
                <c:pt idx="1">
                  <c:v>Individual</c:v>
                </c:pt>
              </c:strCache>
            </c:strRef>
          </c:cat>
          <c:val>
            <c:numRef>
              <c:f>'2013-shield'!$AN$4:$AO$4</c:f>
              <c:numCache>
                <c:formatCode>General</c:formatCode>
                <c:ptCount val="2"/>
                <c:pt idx="0">
                  <c:v>235</c:v>
                </c:pt>
                <c:pt idx="1">
                  <c:v>79</c:v>
                </c:pt>
              </c:numCache>
            </c:numRef>
          </c:val>
          <c:extLst>
            <c:ext xmlns:c16="http://schemas.microsoft.com/office/drawing/2014/chart" uri="{C3380CC4-5D6E-409C-BE32-E72D297353CC}">
              <c16:uniqueId val="{00000002-974E-4CD9-A855-C9A9DA34D41A}"/>
            </c:ext>
          </c:extLst>
        </c:ser>
        <c:ser>
          <c:idx val="2"/>
          <c:order val="2"/>
          <c:tx>
            <c:strRef>
              <c:f>'2013-shield'!$B$5</c:f>
              <c:strCache>
                <c:ptCount val="1"/>
                <c:pt idx="0">
                  <c:v>Silver</c:v>
                </c:pt>
              </c:strCache>
            </c:strRef>
          </c:tx>
          <c:spPr>
            <a:solidFill>
              <a:sysClr val="window" lastClr="FFFFFF">
                <a:lumMod val="75000"/>
              </a:sysClr>
            </a:solidFill>
            <a:ln w="12700">
              <a:noFill/>
              <a:prstDash val="solid"/>
            </a:ln>
            <a:scene3d>
              <a:camera prst="orthographicFront"/>
              <a:lightRig rig="contrasting" dir="t"/>
            </a:scene3d>
            <a:sp3d>
              <a:bevelT w="57150"/>
            </a:sp3d>
          </c:spPr>
          <c:invertIfNegative val="0"/>
          <c:dLbls>
            <c:spPr>
              <a:noFill/>
              <a:ln w="25400">
                <a:noFill/>
              </a:ln>
            </c:spPr>
            <c:txPr>
              <a:bodyPr/>
              <a:lstStyle/>
              <a:p>
                <a:pPr>
                  <a:defRPr sz="600" b="1" i="0" u="none" strike="noStrike" baseline="0">
                    <a:solidFill>
                      <a:schemeClr val="tx1">
                        <a:lumMod val="75000"/>
                        <a:lumOff val="25000"/>
                      </a:schemeClr>
                    </a:solidFill>
                    <a:latin typeface="+mn-lt"/>
                    <a:ea typeface="Arial"/>
                    <a:cs typeface="Arial"/>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'2013-shield'!$AN$2:$AO$2</c:f>
              <c:strCache>
                <c:ptCount val="2"/>
                <c:pt idx="0">
                  <c:v>Team</c:v>
                </c:pt>
                <c:pt idx="1">
                  <c:v>Individual</c:v>
                </c:pt>
              </c:strCache>
            </c:strRef>
          </c:cat>
          <c:val>
            <c:numRef>
              <c:f>'2013-shield'!$AN$5:$AO$5</c:f>
              <c:numCache>
                <c:formatCode>General</c:formatCode>
                <c:ptCount val="2"/>
                <c:pt idx="0">
                  <c:v>383</c:v>
                </c:pt>
                <c:pt idx="1">
                  <c:v>196</c:v>
                </c:pt>
              </c:numCache>
            </c:numRef>
          </c:val>
          <c:extLst>
            <c:ext xmlns:c16="http://schemas.microsoft.com/office/drawing/2014/chart" uri="{C3380CC4-5D6E-409C-BE32-E72D297353CC}">
              <c16:uniqueId val="{00000003-974E-4CD9-A855-C9A9DA34D41A}"/>
            </c:ext>
          </c:extLst>
        </c:ser>
        <c:ser>
          <c:idx val="3"/>
          <c:order val="3"/>
          <c:tx>
            <c:strRef>
              <c:f>'2013-shield'!$B$6</c:f>
              <c:strCache>
                <c:ptCount val="1"/>
                <c:pt idx="0">
                  <c:v>Bronze</c:v>
                </c:pt>
              </c:strCache>
            </c:strRef>
          </c:tx>
          <c:spPr>
            <a:solidFill>
              <a:srgbClr val="F79646">
                <a:lumMod val="50000"/>
              </a:srgbClr>
            </a:solidFill>
            <a:ln w="12700">
              <a:noFill/>
              <a:prstDash val="solid"/>
            </a:ln>
            <a:scene3d>
              <a:camera prst="orthographicFront"/>
              <a:lightRig rig="contrasting" dir="t"/>
            </a:scene3d>
            <a:sp3d>
              <a:bevelT w="57150"/>
            </a:sp3d>
          </c:spPr>
          <c:invertIfNegative val="0"/>
          <c:dLbls>
            <c:spPr>
              <a:noFill/>
              <a:ln w="25400">
                <a:noFill/>
              </a:ln>
            </c:spPr>
            <c:txPr>
              <a:bodyPr/>
              <a:lstStyle/>
              <a:p>
                <a:pPr>
                  <a:defRPr sz="600" b="1" i="0" u="none" strike="noStrike" baseline="0">
                    <a:solidFill>
                      <a:schemeClr val="bg1"/>
                    </a:solidFill>
                    <a:latin typeface="+mn-lt"/>
                    <a:ea typeface="Arial"/>
                    <a:cs typeface="Arial"/>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'2013-shield'!$AN$2:$AO$2</c:f>
              <c:strCache>
                <c:ptCount val="2"/>
                <c:pt idx="0">
                  <c:v>Team</c:v>
                </c:pt>
                <c:pt idx="1">
                  <c:v>Individual</c:v>
                </c:pt>
              </c:strCache>
            </c:strRef>
          </c:cat>
          <c:val>
            <c:numRef>
              <c:f>'2013-shield'!$AN$6:$AO$6</c:f>
              <c:numCache>
                <c:formatCode>General</c:formatCode>
                <c:ptCount val="2"/>
                <c:pt idx="0">
                  <c:v>667</c:v>
                </c:pt>
                <c:pt idx="1">
                  <c:v>554</c:v>
                </c:pt>
              </c:numCache>
            </c:numRef>
          </c:val>
          <c:extLst>
            <c:ext xmlns:c16="http://schemas.microsoft.com/office/drawing/2014/chart" uri="{C3380CC4-5D6E-409C-BE32-E72D297353CC}">
              <c16:uniqueId val="{00000004-974E-4CD9-A855-C9A9DA34D41A}"/>
            </c:ext>
          </c:extLst>
        </c:ser>
        <c:dLbls>
          <c:showLegendKey val="0"/>
          <c:showVal val="0"/>
          <c:showCatName val="0"/>
          <c:showSerName val="0"/>
          <c:showPercent val="0"/>
          <c:showBubbleSize val="0"/>
        </c:dLbls>
        <c:gapWidth val="262"/>
        <c:overlap val="-15"/>
        <c:axId val="257815296"/>
        <c:axId val="257816832"/>
      </c:barChart>
      <c:catAx>
        <c:axId val="257815296"/>
        <c:scaling>
          <c:orientation val="minMax"/>
        </c:scaling>
        <c:delete val="0"/>
        <c:axPos val="b"/>
        <c:numFmt formatCode="General" sourceLinked="1"/>
        <c:majorTickMark val="cross"/>
        <c:minorTickMark val="none"/>
        <c:tickLblPos val="nextTo"/>
        <c:spPr>
          <a:ln w="9525">
            <a:solidFill>
              <a:sysClr val="window" lastClr="FFFFFF">
                <a:lumMod val="65000"/>
              </a:sysClr>
            </a:solidFill>
            <a:prstDash val="solid"/>
          </a:ln>
        </c:spPr>
        <c:txPr>
          <a:bodyPr rot="0" vert="horz"/>
          <a:lstStyle/>
          <a:p>
            <a:pPr>
              <a:defRPr sz="800" b="1" i="0" u="none" strike="noStrike" baseline="0">
                <a:solidFill>
                  <a:srgbClr val="808080"/>
                </a:solidFill>
                <a:latin typeface="+mn-lt"/>
                <a:ea typeface="Arial"/>
                <a:cs typeface="Arial"/>
              </a:defRPr>
            </a:pPr>
            <a:endParaRPr lang="en-US"/>
          </a:p>
        </c:txPr>
        <c:crossAx val="257816832"/>
        <c:crosses val="autoZero"/>
        <c:auto val="1"/>
        <c:lblAlgn val="ctr"/>
        <c:lblOffset val="100"/>
        <c:tickLblSkip val="1"/>
        <c:tickMarkSkip val="1"/>
        <c:noMultiLvlLbl val="0"/>
      </c:catAx>
      <c:valAx>
        <c:axId val="257816832"/>
        <c:scaling>
          <c:orientation val="minMax"/>
          <c:max val="750"/>
          <c:min val="0"/>
        </c:scaling>
        <c:delete val="0"/>
        <c:axPos val="l"/>
        <c:majorGridlines>
          <c:spPr>
            <a:ln w="9525">
              <a:solidFill>
                <a:sysClr val="window" lastClr="FFFFFF">
                  <a:lumMod val="85000"/>
                </a:sysClr>
              </a:solidFill>
              <a:prstDash val="dash"/>
            </a:ln>
          </c:spPr>
        </c:majorGridlines>
        <c:numFmt formatCode="General" sourceLinked="1"/>
        <c:majorTickMark val="out"/>
        <c:minorTickMark val="none"/>
        <c:tickLblPos val="nextTo"/>
        <c:spPr>
          <a:ln w="9525">
            <a:solidFill>
              <a:sysClr val="window" lastClr="FFFFFF">
                <a:lumMod val="65000"/>
              </a:sysClr>
            </a:solidFill>
            <a:prstDash val="solid"/>
          </a:ln>
        </c:spPr>
        <c:txPr>
          <a:bodyPr rot="0" vert="horz"/>
          <a:lstStyle/>
          <a:p>
            <a:pPr>
              <a:defRPr sz="800" b="1" i="0" u="none" strike="noStrike" baseline="0">
                <a:solidFill>
                  <a:srgbClr val="808080"/>
                </a:solidFill>
                <a:latin typeface="+mn-lt"/>
                <a:ea typeface="Arial"/>
                <a:cs typeface="Arial"/>
              </a:defRPr>
            </a:pPr>
            <a:endParaRPr lang="en-US"/>
          </a:p>
        </c:txPr>
        <c:crossAx val="257815296"/>
        <c:crosses val="autoZero"/>
        <c:crossBetween val="between"/>
        <c:majorUnit val="150"/>
      </c:valAx>
      <c:spPr>
        <a:noFill/>
        <a:ln w="12700">
          <a:noFill/>
          <a:prstDash val="solid"/>
        </a:ln>
      </c:spPr>
    </c:plotArea>
    <c:legend>
      <c:legendPos val="b"/>
      <c:layout>
        <c:manualLayout>
          <c:xMode val="edge"/>
          <c:yMode val="edge"/>
          <c:x val="0.25620940014003424"/>
          <c:y val="0.9126015144863916"/>
          <c:w val="0.47494716906677464"/>
          <c:h val="8.7398621416587385E-2"/>
        </c:manualLayout>
      </c:layout>
      <c:overlay val="0"/>
      <c:txPr>
        <a:bodyPr/>
        <a:lstStyle/>
        <a:p>
          <a:pPr>
            <a:defRPr sz="640">
              <a:solidFill>
                <a:schemeClr val="tx1">
                  <a:lumMod val="65000"/>
                  <a:lumOff val="35000"/>
                </a:schemeClr>
              </a:solidFill>
              <a:latin typeface="+mn-lt"/>
            </a:defRPr>
          </a:pPr>
          <a:endParaRPr lang="en-US"/>
        </a:p>
      </c:txPr>
    </c:legend>
    <c:plotVisOnly val="1"/>
    <c:dispBlanksAs val="gap"/>
    <c:showDLblsOverMax val="0"/>
  </c:chart>
  <c:spPr>
    <a:noFill/>
    <a:ln w="12700">
      <a:noFill/>
      <a:prstDash val="solid"/>
    </a:ln>
  </c:spPr>
  <c:txPr>
    <a:bodyPr/>
    <a:lstStyle/>
    <a:p>
      <a:pPr>
        <a:defRPr sz="575" b="0" i="0" u="none" strike="noStrike" baseline="0">
          <a:solidFill>
            <a:srgbClr val="000000"/>
          </a:solidFill>
          <a:latin typeface="Arial"/>
          <a:ea typeface="Arial"/>
          <a:cs typeface="Arial"/>
        </a:defRPr>
      </a:pPr>
      <a:endParaRPr lang="en-US"/>
    </a:p>
  </c:txPr>
  <c:externalData r:id="rId2">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view3D>
      <c:rotX val="35"/>
      <c:rotY val="172"/>
      <c:depthPercent val="100"/>
      <c:rAngAx val="0"/>
    </c:view3D>
    <c:floor>
      <c:thickness val="0"/>
    </c:floor>
    <c:sideWall>
      <c:thickness val="0"/>
    </c:sideWall>
    <c:backWall>
      <c:thickness val="0"/>
    </c:backWall>
    <c:plotArea>
      <c:layout/>
      <c:pie3DChart>
        <c:varyColors val="1"/>
        <c:ser>
          <c:idx val="0"/>
          <c:order val="0"/>
          <c:tx>
            <c:strRef>
              <c:f>'2013'!$A$7</c:f>
              <c:strCache>
                <c:ptCount val="1"/>
                <c:pt idx="0">
                  <c:v>eThanks Received</c:v>
                </c:pt>
              </c:strCache>
            </c:strRef>
          </c:tx>
          <c:spPr>
            <a:gradFill>
              <a:gsLst>
                <a:gs pos="0">
                  <a:srgbClr val="0C2074"/>
                </a:gs>
                <a:gs pos="50000">
                  <a:srgbClr val="3F3FFF"/>
                </a:gs>
                <a:gs pos="100000">
                  <a:srgbClr val="0C2074"/>
                </a:gs>
              </a:gsLst>
              <a:lin ang="2700000" scaled="0"/>
            </a:gradFill>
            <a:scene3d>
              <a:camera prst="orthographicFront"/>
              <a:lightRig rig="threePt" dir="t"/>
            </a:scene3d>
            <a:sp3d>
              <a:bevelT/>
            </a:sp3d>
          </c:spPr>
          <c:explosion val="1"/>
          <c:dPt>
            <c:idx val="0"/>
            <c:bubble3D val="0"/>
            <c:spPr>
              <a:gradFill>
                <a:gsLst>
                  <a:gs pos="43000">
                    <a:srgbClr val="4698CA"/>
                  </a:gs>
                  <a:gs pos="32000">
                    <a:srgbClr val="56A2D0"/>
                  </a:gs>
                  <a:gs pos="65000">
                    <a:srgbClr val="5CA5D2"/>
                  </a:gs>
                  <a:gs pos="54000">
                    <a:srgbClr val="59A4D1"/>
                  </a:gs>
                  <a:gs pos="0">
                    <a:srgbClr val="4496C7"/>
                  </a:gs>
                  <a:gs pos="98000">
                    <a:srgbClr val="4899CA"/>
                  </a:gs>
                </a:gsLst>
                <a:lin ang="2700000" scaled="0"/>
              </a:gradFill>
              <a:scene3d>
                <a:camera prst="orthographicFront"/>
                <a:lightRig rig="threePt" dir="t"/>
              </a:scene3d>
              <a:sp3d>
                <a:bevelT/>
              </a:sp3d>
            </c:spPr>
            <c:extLst>
              <c:ext xmlns:c16="http://schemas.microsoft.com/office/drawing/2014/chart" uri="{C3380CC4-5D6E-409C-BE32-E72D297353CC}">
                <c16:uniqueId val="{00000001-F1A7-46A6-9971-9F139DEB7512}"/>
              </c:ext>
            </c:extLst>
          </c:dPt>
          <c:dPt>
            <c:idx val="1"/>
            <c:bubble3D val="0"/>
            <c:spPr>
              <a:gradFill>
                <a:gsLst>
                  <a:gs pos="16000">
                    <a:srgbClr val="0C2074"/>
                  </a:gs>
                  <a:gs pos="39000">
                    <a:srgbClr val="2845BC"/>
                  </a:gs>
                  <a:gs pos="52000">
                    <a:srgbClr val="1E3BB1"/>
                  </a:gs>
                  <a:gs pos="28000">
                    <a:srgbClr val="1933A0"/>
                  </a:gs>
                  <a:gs pos="71000">
                    <a:srgbClr val="0C2074"/>
                  </a:gs>
                </a:gsLst>
                <a:lin ang="2700000" scaled="0"/>
              </a:gradFill>
              <a:scene3d>
                <a:camera prst="orthographicFront"/>
                <a:lightRig rig="threePt" dir="t"/>
              </a:scene3d>
              <a:sp3d>
                <a:bevelT/>
              </a:sp3d>
            </c:spPr>
            <c:extLst>
              <c:ext xmlns:c16="http://schemas.microsoft.com/office/drawing/2014/chart" uri="{C3380CC4-5D6E-409C-BE32-E72D297353CC}">
                <c16:uniqueId val="{00000003-F1A7-46A6-9971-9F139DEB7512}"/>
              </c:ext>
            </c:extLst>
          </c:dPt>
          <c:dLbls>
            <c:dLbl>
              <c:idx val="0"/>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F1A7-46A6-9971-9F139DEB7512}"/>
                </c:ext>
              </c:extLst>
            </c:dLbl>
            <c:dLbl>
              <c:idx val="1"/>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F1A7-46A6-9971-9F139DEB7512}"/>
                </c:ext>
              </c:extLst>
            </c:dLbl>
            <c:spPr>
              <a:noFill/>
              <a:ln>
                <a:noFill/>
              </a:ln>
              <a:effectLst/>
            </c:spPr>
            <c:txPr>
              <a:bodyPr/>
              <a:lstStyle/>
              <a:p>
                <a:pPr>
                  <a:defRPr sz="900" b="1">
                    <a:solidFill>
                      <a:schemeClr val="tx1">
                        <a:lumMod val="65000"/>
                        <a:lumOff val="35000"/>
                      </a:schemeClr>
                    </a:solidFill>
                    <a:latin typeface="+mn-lt"/>
                    <a:cs typeface="Arial" pitchFamily="34" charset="0"/>
                  </a:defRPr>
                </a:pPr>
                <a:endParaRPr lang="en-US"/>
              </a:p>
            </c:txPr>
            <c:showLegendKey val="0"/>
            <c:showVal val="0"/>
            <c:showCatName val="0"/>
            <c:showSerName val="0"/>
            <c:showPercent val="0"/>
            <c:showBubbleSize val="0"/>
            <c:extLst>
              <c:ext xmlns:c15="http://schemas.microsoft.com/office/drawing/2012/chart" uri="{CE6537A1-D6FC-4f65-9D91-7224C49458BB}"/>
            </c:extLst>
          </c:dLbls>
          <c:cat>
            <c:strRef>
              <c:f>'2013'!$B$8:$B$9</c:f>
              <c:strCache>
                <c:ptCount val="2"/>
                <c:pt idx="0">
                  <c:v>eButtons</c:v>
                </c:pt>
                <c:pt idx="1">
                  <c:v>eCards</c:v>
                </c:pt>
              </c:strCache>
            </c:strRef>
          </c:cat>
          <c:val>
            <c:numRef>
              <c:f>'2013'!$AB$8:$AB$9</c:f>
              <c:numCache>
                <c:formatCode>General</c:formatCode>
                <c:ptCount val="2"/>
                <c:pt idx="0">
                  <c:v>6660</c:v>
                </c:pt>
                <c:pt idx="1">
                  <c:v>27083</c:v>
                </c:pt>
              </c:numCache>
            </c:numRef>
          </c:val>
          <c:extLst>
            <c:ext xmlns:c16="http://schemas.microsoft.com/office/drawing/2014/chart" uri="{C3380CC4-5D6E-409C-BE32-E72D297353CC}">
              <c16:uniqueId val="{00000004-F1A7-46A6-9971-9F139DEB7512}"/>
            </c:ext>
          </c:extLst>
        </c:ser>
        <c:dLbls>
          <c:showLegendKey val="0"/>
          <c:showVal val="0"/>
          <c:showCatName val="0"/>
          <c:showSerName val="0"/>
          <c:showPercent val="0"/>
          <c:showBubbleSize val="0"/>
          <c:showLeaderLines val="1"/>
        </c:dLbls>
      </c:pie3DChart>
    </c:plotArea>
    <c:legend>
      <c:legendPos val="b"/>
      <c:overlay val="0"/>
      <c:txPr>
        <a:bodyPr/>
        <a:lstStyle/>
        <a:p>
          <a:pPr rtl="0">
            <a:defRPr sz="640">
              <a:solidFill>
                <a:schemeClr val="tx1">
                  <a:lumMod val="65000"/>
                  <a:lumOff val="35000"/>
                </a:schemeClr>
              </a:solidFill>
              <a:latin typeface="+mn-lt"/>
              <a:cs typeface="Arial" pitchFamily="34" charset="0"/>
            </a:defRPr>
          </a:pPr>
          <a:endParaRPr lang="en-US"/>
        </a:p>
      </c:txPr>
    </c:legend>
    <c:plotVisOnly val="1"/>
    <c:dispBlanksAs val="gap"/>
    <c:showDLblsOverMax val="0"/>
  </c:chart>
  <c:spPr>
    <a:noFill/>
    <a:ln w="12700">
      <a:noFill/>
    </a:ln>
    <a:scene3d>
      <a:camera prst="orthographicFront"/>
      <a:lightRig rig="threePt" dir="t"/>
    </a:scene3d>
  </c:spPr>
  <c:externalData r:id="rId2">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view3D>
      <c:rotX val="35"/>
      <c:rotY val="172"/>
      <c:depthPercent val="100"/>
      <c:rAngAx val="0"/>
    </c:view3D>
    <c:floor>
      <c:thickness val="0"/>
    </c:floor>
    <c:sideWall>
      <c:thickness val="0"/>
    </c:sideWall>
    <c:backWall>
      <c:thickness val="0"/>
    </c:backWall>
    <c:plotArea>
      <c:layout/>
      <c:pie3DChart>
        <c:varyColors val="1"/>
        <c:ser>
          <c:idx val="0"/>
          <c:order val="0"/>
          <c:tx>
            <c:strRef>
              <c:f>'2013'!$A$7</c:f>
              <c:strCache>
                <c:ptCount val="1"/>
                <c:pt idx="0">
                  <c:v>eThanks Received</c:v>
                </c:pt>
              </c:strCache>
            </c:strRef>
          </c:tx>
          <c:spPr>
            <a:solidFill>
              <a:srgbClr val="8DC63F"/>
            </a:solidFill>
            <a:scene3d>
              <a:camera prst="orthographicFront"/>
              <a:lightRig rig="threePt" dir="t"/>
            </a:scene3d>
            <a:sp3d>
              <a:bevelT/>
            </a:sp3d>
          </c:spPr>
          <c:explosion val="1"/>
          <c:dPt>
            <c:idx val="0"/>
            <c:bubble3D val="0"/>
            <c:spPr>
              <a:gradFill>
                <a:gsLst>
                  <a:gs pos="24000">
                    <a:srgbClr val="9BCD57"/>
                  </a:gs>
                  <a:gs pos="14000">
                    <a:srgbClr val="8DC63F"/>
                  </a:gs>
                  <a:gs pos="0">
                    <a:srgbClr val="66AA3F"/>
                  </a:gs>
                  <a:gs pos="41000">
                    <a:srgbClr val="85C24C"/>
                  </a:gs>
                  <a:gs pos="100000">
                    <a:srgbClr val="66AA3F"/>
                  </a:gs>
                  <a:gs pos="50000">
                    <a:srgbClr val="92D050"/>
                  </a:gs>
                </a:gsLst>
                <a:lin ang="2700000" scaled="0"/>
              </a:gradFill>
              <a:scene3d>
                <a:camera prst="orthographicFront"/>
                <a:lightRig rig="threePt" dir="t"/>
              </a:scene3d>
              <a:sp3d>
                <a:bevelT/>
              </a:sp3d>
            </c:spPr>
            <c:extLst>
              <c:ext xmlns:c16="http://schemas.microsoft.com/office/drawing/2014/chart" uri="{C3380CC4-5D6E-409C-BE32-E72D297353CC}">
                <c16:uniqueId val="{00000001-77CD-442F-BB06-3BF4C3E5FC5B}"/>
              </c:ext>
            </c:extLst>
          </c:dPt>
          <c:dPt>
            <c:idx val="1"/>
            <c:bubble3D val="0"/>
            <c:spPr>
              <a:gradFill>
                <a:gsLst>
                  <a:gs pos="47000">
                    <a:srgbClr val="FF8620"/>
                  </a:gs>
                  <a:gs pos="21000">
                    <a:srgbClr val="FF6600"/>
                  </a:gs>
                  <a:gs pos="36000">
                    <a:srgbClr val="FF9933"/>
                  </a:gs>
                  <a:gs pos="0">
                    <a:srgbClr val="FF6600"/>
                  </a:gs>
                  <a:gs pos="69000">
                    <a:srgbClr val="FF6600"/>
                  </a:gs>
                </a:gsLst>
                <a:lin ang="2700000" scaled="0"/>
              </a:gradFill>
              <a:scene3d>
                <a:camera prst="orthographicFront"/>
                <a:lightRig rig="threePt" dir="t"/>
              </a:scene3d>
              <a:sp3d>
                <a:bevelT/>
              </a:sp3d>
            </c:spPr>
            <c:extLst>
              <c:ext xmlns:c16="http://schemas.microsoft.com/office/drawing/2014/chart" uri="{C3380CC4-5D6E-409C-BE32-E72D297353CC}">
                <c16:uniqueId val="{00000003-77CD-442F-BB06-3BF4C3E5FC5B}"/>
              </c:ext>
            </c:extLst>
          </c:dPt>
          <c:dLbls>
            <c:dLbl>
              <c:idx val="0"/>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77CD-442F-BB06-3BF4C3E5FC5B}"/>
                </c:ext>
              </c:extLst>
            </c:dLbl>
            <c:dLbl>
              <c:idx val="1"/>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77CD-442F-BB06-3BF4C3E5FC5B}"/>
                </c:ext>
              </c:extLst>
            </c:dLbl>
            <c:spPr>
              <a:noFill/>
              <a:ln>
                <a:noFill/>
              </a:ln>
              <a:effectLst/>
            </c:spPr>
            <c:txPr>
              <a:bodyPr/>
              <a:lstStyle/>
              <a:p>
                <a:pPr>
                  <a:defRPr sz="900" b="1">
                    <a:solidFill>
                      <a:schemeClr val="tx1">
                        <a:lumMod val="65000"/>
                        <a:lumOff val="35000"/>
                      </a:schemeClr>
                    </a:solidFill>
                    <a:latin typeface="+mn-lt"/>
                    <a:cs typeface="Arial" pitchFamily="34" charset="0"/>
                  </a:defRPr>
                </a:pPr>
                <a:endParaRPr lang="en-US"/>
              </a:p>
            </c:txPr>
            <c:showLegendKey val="0"/>
            <c:showVal val="0"/>
            <c:showCatName val="0"/>
            <c:showSerName val="0"/>
            <c:showPercent val="0"/>
            <c:showBubbleSize val="0"/>
            <c:extLst>
              <c:ext xmlns:c15="http://schemas.microsoft.com/office/drawing/2012/chart" uri="{CE6537A1-D6FC-4f65-9D91-7224C49458BB}"/>
            </c:extLst>
          </c:dLbls>
          <c:cat>
            <c:strRef>
              <c:f>'2013'!$B$12:$B$13</c:f>
              <c:strCache>
                <c:ptCount val="2"/>
                <c:pt idx="0">
                  <c:v>eButtons</c:v>
                </c:pt>
                <c:pt idx="1">
                  <c:v>eCards</c:v>
                </c:pt>
              </c:strCache>
            </c:strRef>
          </c:cat>
          <c:val>
            <c:numRef>
              <c:f>'2013'!$AB$12:$AB$13</c:f>
              <c:numCache>
                <c:formatCode>General</c:formatCode>
                <c:ptCount val="2"/>
                <c:pt idx="0">
                  <c:v>5943</c:v>
                </c:pt>
                <c:pt idx="1">
                  <c:v>13791</c:v>
                </c:pt>
              </c:numCache>
            </c:numRef>
          </c:val>
          <c:extLst>
            <c:ext xmlns:c16="http://schemas.microsoft.com/office/drawing/2014/chart" uri="{C3380CC4-5D6E-409C-BE32-E72D297353CC}">
              <c16:uniqueId val="{00000004-77CD-442F-BB06-3BF4C3E5FC5B}"/>
            </c:ext>
          </c:extLst>
        </c:ser>
        <c:dLbls>
          <c:showLegendKey val="0"/>
          <c:showVal val="0"/>
          <c:showCatName val="0"/>
          <c:showSerName val="0"/>
          <c:showPercent val="0"/>
          <c:showBubbleSize val="0"/>
          <c:showLeaderLines val="1"/>
        </c:dLbls>
      </c:pie3DChart>
    </c:plotArea>
    <c:legend>
      <c:legendPos val="b"/>
      <c:overlay val="0"/>
      <c:txPr>
        <a:bodyPr/>
        <a:lstStyle/>
        <a:p>
          <a:pPr rtl="0">
            <a:defRPr sz="640">
              <a:solidFill>
                <a:schemeClr val="tx1">
                  <a:lumMod val="65000"/>
                  <a:lumOff val="35000"/>
                </a:schemeClr>
              </a:solidFill>
              <a:latin typeface="+mn-lt"/>
              <a:cs typeface="Arial" pitchFamily="34" charset="0"/>
            </a:defRPr>
          </a:pPr>
          <a:endParaRPr lang="en-US"/>
        </a:p>
      </c:txPr>
    </c:legend>
    <c:plotVisOnly val="1"/>
    <c:dispBlanksAs val="gap"/>
    <c:showDLblsOverMax val="0"/>
  </c:chart>
  <c:spPr>
    <a:noFill/>
    <a:ln w="12700">
      <a:noFill/>
    </a:ln>
    <a:scene3d>
      <a:camera prst="orthographicFront"/>
      <a:lightRig rig="threePt" dir="t"/>
    </a:scene3d>
  </c:spPr>
  <c:externalData r:id="rId2">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75BF7E0-0ADD-FB44-BDA1-2F940975F2EF}"/>
              </a:ext>
            </a:extLst>
          </p:cNvPr>
          <p:cNvSpPr>
            <a:spLocks noGrp="1"/>
          </p:cNvSpPr>
          <p:nvPr>
            <p:ph type="hdr" sz="quarter"/>
          </p:nvPr>
        </p:nvSpPr>
        <p:spPr>
          <a:xfrm>
            <a:off x="0" y="0"/>
            <a:ext cx="3038475" cy="465138"/>
          </a:xfrm>
          <a:prstGeom prst="rect">
            <a:avLst/>
          </a:prstGeom>
        </p:spPr>
        <p:txBody>
          <a:bodyPr vert="horz" lIns="91440" tIns="45720" rIns="91440" bIns="45720" rtlCol="0"/>
          <a:lstStyle>
            <a:lvl1pPr algn="l" eaLnBrk="1" fontAlgn="auto" hangingPunct="1">
              <a:spcBef>
                <a:spcPts val="0"/>
              </a:spcBef>
              <a:spcAft>
                <a:spcPts val="0"/>
              </a:spcAft>
              <a:defRPr sz="1200">
                <a:latin typeface="+mn-lt"/>
                <a:cs typeface="+mn-cs"/>
              </a:defRPr>
            </a:lvl1pPr>
          </a:lstStyle>
          <a:p>
            <a:pPr>
              <a:defRPr/>
            </a:pPr>
            <a:endParaRPr lang="en-US"/>
          </a:p>
        </p:txBody>
      </p:sp>
      <p:sp>
        <p:nvSpPr>
          <p:cNvPr id="3" name="Date Placeholder 2">
            <a:extLst>
              <a:ext uri="{FF2B5EF4-FFF2-40B4-BE49-F238E27FC236}">
                <a16:creationId xmlns:a16="http://schemas.microsoft.com/office/drawing/2014/main" id="{B826B486-1B0D-192A-688E-14AAACE4A09C}"/>
              </a:ext>
            </a:extLst>
          </p:cNvPr>
          <p:cNvSpPr>
            <a:spLocks noGrp="1"/>
          </p:cNvSpPr>
          <p:nvPr>
            <p:ph type="dt" sz="quarter" idx="1"/>
          </p:nvPr>
        </p:nvSpPr>
        <p:spPr>
          <a:xfrm>
            <a:off x="3970338" y="0"/>
            <a:ext cx="3038475" cy="465138"/>
          </a:xfrm>
          <a:prstGeom prst="rect">
            <a:avLst/>
          </a:prstGeom>
        </p:spPr>
        <p:txBody>
          <a:bodyPr vert="horz" lIns="91440" tIns="45720" rIns="91440" bIns="45720" rtlCol="0"/>
          <a:lstStyle>
            <a:lvl1pPr algn="r" eaLnBrk="1" fontAlgn="auto" hangingPunct="1">
              <a:spcBef>
                <a:spcPts val="0"/>
              </a:spcBef>
              <a:spcAft>
                <a:spcPts val="0"/>
              </a:spcAft>
              <a:defRPr sz="1200">
                <a:latin typeface="+mn-lt"/>
                <a:cs typeface="+mn-cs"/>
              </a:defRPr>
            </a:lvl1pPr>
          </a:lstStyle>
          <a:p>
            <a:pPr>
              <a:defRPr/>
            </a:pPr>
            <a:fld id="{6CDA8D99-1AF0-42B2-9771-5E01112CE26A}" type="datetimeFigureOut">
              <a:rPr lang="en-US"/>
              <a:pPr>
                <a:defRPr/>
              </a:pPr>
              <a:t>11/18/2023</a:t>
            </a:fld>
            <a:endParaRPr lang="en-US" dirty="0"/>
          </a:p>
        </p:txBody>
      </p:sp>
      <p:sp>
        <p:nvSpPr>
          <p:cNvPr id="4" name="Footer Placeholder 3">
            <a:extLst>
              <a:ext uri="{FF2B5EF4-FFF2-40B4-BE49-F238E27FC236}">
                <a16:creationId xmlns:a16="http://schemas.microsoft.com/office/drawing/2014/main" id="{3526981C-AB91-5FB8-DAE6-4A02D371B43B}"/>
              </a:ext>
            </a:extLst>
          </p:cNvPr>
          <p:cNvSpPr>
            <a:spLocks noGrp="1"/>
          </p:cNvSpPr>
          <p:nvPr>
            <p:ph type="ftr" sz="quarter" idx="2"/>
          </p:nvPr>
        </p:nvSpPr>
        <p:spPr>
          <a:xfrm>
            <a:off x="0" y="8829675"/>
            <a:ext cx="3038475" cy="465138"/>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cs typeface="+mn-cs"/>
              </a:defRPr>
            </a:lvl1pPr>
          </a:lstStyle>
          <a:p>
            <a:pPr>
              <a:defRPr/>
            </a:pPr>
            <a:endParaRPr lang="en-US"/>
          </a:p>
        </p:txBody>
      </p:sp>
      <p:sp>
        <p:nvSpPr>
          <p:cNvPr id="5" name="Slide Number Placeholder 4">
            <a:extLst>
              <a:ext uri="{FF2B5EF4-FFF2-40B4-BE49-F238E27FC236}">
                <a16:creationId xmlns:a16="http://schemas.microsoft.com/office/drawing/2014/main" id="{49AFD176-0CC7-6FC3-BCFF-C96FECE49BBE}"/>
              </a:ext>
            </a:extLst>
          </p:cNvPr>
          <p:cNvSpPr>
            <a:spLocks noGrp="1"/>
          </p:cNvSpPr>
          <p:nvPr>
            <p:ph type="sldNum" sz="quarter" idx="3"/>
          </p:nvPr>
        </p:nvSpPr>
        <p:spPr>
          <a:xfrm>
            <a:off x="3970338" y="8829675"/>
            <a:ext cx="3038475" cy="465138"/>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smtClean="0"/>
            </a:lvl1pPr>
          </a:lstStyle>
          <a:p>
            <a:pPr>
              <a:defRPr/>
            </a:pPr>
            <a:fld id="{7674E3D3-2896-486F-9EBC-21E5F1CF9CDD}" type="slidenum">
              <a:rPr lang="en-US" altLang="en-US"/>
              <a:pPr>
                <a:defRPr/>
              </a:pPr>
              <a:t>‹#›</a:t>
            </a:fld>
            <a:endParaRPr lang="en-US"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FC07DC4-6D6E-C356-B02C-2405CA8E51FD}"/>
              </a:ext>
            </a:extLst>
          </p:cNvPr>
          <p:cNvSpPr>
            <a:spLocks noGrp="1"/>
          </p:cNvSpPr>
          <p:nvPr>
            <p:ph type="hdr" sz="quarter"/>
          </p:nvPr>
        </p:nvSpPr>
        <p:spPr>
          <a:xfrm>
            <a:off x="0" y="0"/>
            <a:ext cx="3038475" cy="465138"/>
          </a:xfrm>
          <a:prstGeom prst="rect">
            <a:avLst/>
          </a:prstGeom>
        </p:spPr>
        <p:txBody>
          <a:bodyPr vert="horz" lIns="93177" tIns="46589" rIns="93177" bIns="46589" rtlCol="0"/>
          <a:lstStyle>
            <a:lvl1pPr algn="l" eaLnBrk="1" fontAlgn="auto" hangingPunct="1">
              <a:spcBef>
                <a:spcPts val="0"/>
              </a:spcBef>
              <a:spcAft>
                <a:spcPts val="0"/>
              </a:spcAft>
              <a:defRPr sz="1200">
                <a:latin typeface="+mn-lt"/>
                <a:cs typeface="+mn-cs"/>
              </a:defRPr>
            </a:lvl1pPr>
          </a:lstStyle>
          <a:p>
            <a:pPr>
              <a:defRPr/>
            </a:pPr>
            <a:endParaRPr lang="en-US"/>
          </a:p>
        </p:txBody>
      </p:sp>
      <p:sp>
        <p:nvSpPr>
          <p:cNvPr id="3" name="Date Placeholder 2">
            <a:extLst>
              <a:ext uri="{FF2B5EF4-FFF2-40B4-BE49-F238E27FC236}">
                <a16:creationId xmlns:a16="http://schemas.microsoft.com/office/drawing/2014/main" id="{6C9D1430-C836-A4FC-A1FE-772D740B0372}"/>
              </a:ext>
            </a:extLst>
          </p:cNvPr>
          <p:cNvSpPr>
            <a:spLocks noGrp="1"/>
          </p:cNvSpPr>
          <p:nvPr>
            <p:ph type="dt" idx="1"/>
          </p:nvPr>
        </p:nvSpPr>
        <p:spPr>
          <a:xfrm>
            <a:off x="3970338" y="0"/>
            <a:ext cx="3038475" cy="465138"/>
          </a:xfrm>
          <a:prstGeom prst="rect">
            <a:avLst/>
          </a:prstGeom>
        </p:spPr>
        <p:txBody>
          <a:bodyPr vert="horz" lIns="93177" tIns="46589" rIns="93177" bIns="46589" rtlCol="0"/>
          <a:lstStyle>
            <a:lvl1pPr algn="r" eaLnBrk="1" fontAlgn="auto" hangingPunct="1">
              <a:spcBef>
                <a:spcPts val="0"/>
              </a:spcBef>
              <a:spcAft>
                <a:spcPts val="0"/>
              </a:spcAft>
              <a:defRPr sz="1200">
                <a:latin typeface="+mn-lt"/>
                <a:cs typeface="+mn-cs"/>
              </a:defRPr>
            </a:lvl1pPr>
          </a:lstStyle>
          <a:p>
            <a:pPr>
              <a:defRPr/>
            </a:pPr>
            <a:fld id="{25A0AA90-7909-4ED3-A690-771A32652BA8}" type="datetimeFigureOut">
              <a:rPr lang="en-US"/>
              <a:pPr>
                <a:defRPr/>
              </a:pPr>
              <a:t>11/18/2023</a:t>
            </a:fld>
            <a:endParaRPr lang="en-US" dirty="0"/>
          </a:p>
        </p:txBody>
      </p:sp>
      <p:sp>
        <p:nvSpPr>
          <p:cNvPr id="4" name="Slide Image Placeholder 3">
            <a:extLst>
              <a:ext uri="{FF2B5EF4-FFF2-40B4-BE49-F238E27FC236}">
                <a16:creationId xmlns:a16="http://schemas.microsoft.com/office/drawing/2014/main" id="{F87E4421-FFFF-A034-BF6D-181518493C4C}"/>
              </a:ext>
            </a:extLst>
          </p:cNvPr>
          <p:cNvSpPr>
            <a:spLocks noGrp="1" noRot="1" noChangeAspect="1"/>
          </p:cNvSpPr>
          <p:nvPr>
            <p:ph type="sldImg" idx="2"/>
          </p:nvPr>
        </p:nvSpPr>
        <p:spPr>
          <a:xfrm>
            <a:off x="1181100" y="696913"/>
            <a:ext cx="4648200" cy="3486150"/>
          </a:xfrm>
          <a:prstGeom prst="rect">
            <a:avLst/>
          </a:prstGeom>
          <a:noFill/>
          <a:ln w="12700">
            <a:solidFill>
              <a:prstClr val="black"/>
            </a:solidFill>
          </a:ln>
        </p:spPr>
        <p:txBody>
          <a:bodyPr vert="horz" lIns="93177" tIns="46589" rIns="93177" bIns="46589" rtlCol="0" anchor="ctr"/>
          <a:lstStyle/>
          <a:p>
            <a:pPr lvl="0"/>
            <a:endParaRPr lang="en-US" noProof="0" dirty="0"/>
          </a:p>
        </p:txBody>
      </p:sp>
      <p:sp>
        <p:nvSpPr>
          <p:cNvPr id="5" name="Notes Placeholder 4">
            <a:extLst>
              <a:ext uri="{FF2B5EF4-FFF2-40B4-BE49-F238E27FC236}">
                <a16:creationId xmlns:a16="http://schemas.microsoft.com/office/drawing/2014/main" id="{D440A10C-02A3-286E-4FDF-C1008A6362D2}"/>
              </a:ext>
            </a:extLst>
          </p:cNvPr>
          <p:cNvSpPr>
            <a:spLocks noGrp="1"/>
          </p:cNvSpPr>
          <p:nvPr>
            <p:ph type="body" sz="quarter" idx="3"/>
          </p:nvPr>
        </p:nvSpPr>
        <p:spPr>
          <a:xfrm>
            <a:off x="701675" y="4416425"/>
            <a:ext cx="5607050" cy="4183063"/>
          </a:xfrm>
          <a:prstGeom prst="rect">
            <a:avLst/>
          </a:prstGeom>
        </p:spPr>
        <p:txBody>
          <a:bodyPr vert="horz" lIns="93177" tIns="46589" rIns="93177" bIns="46589"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a:extLst>
              <a:ext uri="{FF2B5EF4-FFF2-40B4-BE49-F238E27FC236}">
                <a16:creationId xmlns:a16="http://schemas.microsoft.com/office/drawing/2014/main" id="{3C209929-E4C1-8AF8-C163-4EF4F1A2161B}"/>
              </a:ext>
            </a:extLst>
          </p:cNvPr>
          <p:cNvSpPr>
            <a:spLocks noGrp="1"/>
          </p:cNvSpPr>
          <p:nvPr>
            <p:ph type="ftr" sz="quarter" idx="4"/>
          </p:nvPr>
        </p:nvSpPr>
        <p:spPr>
          <a:xfrm>
            <a:off x="0" y="8829675"/>
            <a:ext cx="3038475" cy="465138"/>
          </a:xfrm>
          <a:prstGeom prst="rect">
            <a:avLst/>
          </a:prstGeom>
        </p:spPr>
        <p:txBody>
          <a:bodyPr vert="horz" lIns="93177" tIns="46589" rIns="93177" bIns="46589" rtlCol="0" anchor="b"/>
          <a:lstStyle>
            <a:lvl1pPr algn="l" eaLnBrk="1" fontAlgn="auto" hangingPunct="1">
              <a:spcBef>
                <a:spcPts val="0"/>
              </a:spcBef>
              <a:spcAft>
                <a:spcPts val="0"/>
              </a:spcAft>
              <a:defRPr sz="1200">
                <a:latin typeface="+mn-lt"/>
                <a:cs typeface="+mn-cs"/>
              </a:defRPr>
            </a:lvl1pPr>
          </a:lstStyle>
          <a:p>
            <a:pPr>
              <a:defRPr/>
            </a:pPr>
            <a:endParaRPr lang="en-US"/>
          </a:p>
        </p:txBody>
      </p:sp>
      <p:sp>
        <p:nvSpPr>
          <p:cNvPr id="7" name="Slide Number Placeholder 6">
            <a:extLst>
              <a:ext uri="{FF2B5EF4-FFF2-40B4-BE49-F238E27FC236}">
                <a16:creationId xmlns:a16="http://schemas.microsoft.com/office/drawing/2014/main" id="{146994DA-3743-22C1-1545-E3D75AE0BC05}"/>
              </a:ext>
            </a:extLst>
          </p:cNvPr>
          <p:cNvSpPr>
            <a:spLocks noGrp="1"/>
          </p:cNvSpPr>
          <p:nvPr>
            <p:ph type="sldNum" sz="quarter" idx="5"/>
          </p:nvPr>
        </p:nvSpPr>
        <p:spPr>
          <a:xfrm>
            <a:off x="3970338" y="8829675"/>
            <a:ext cx="3038475" cy="465138"/>
          </a:xfrm>
          <a:prstGeom prst="rect">
            <a:avLst/>
          </a:prstGeom>
        </p:spPr>
        <p:txBody>
          <a:bodyPr vert="horz" wrap="square" lIns="93177" tIns="46589" rIns="93177" bIns="46589" numCol="1" anchor="b" anchorCtr="0" compatLnSpc="1">
            <a:prstTxWarp prst="textNoShape">
              <a:avLst/>
            </a:prstTxWarp>
          </a:bodyPr>
          <a:lstStyle>
            <a:lvl1pPr algn="r" eaLnBrk="1" hangingPunct="1">
              <a:defRPr sz="1200" smtClean="0"/>
            </a:lvl1pPr>
          </a:lstStyle>
          <a:p>
            <a:pPr>
              <a:defRPr/>
            </a:pPr>
            <a:fld id="{FAECDA16-8938-478E-BA18-1E5A7D82E54B}"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Image Placeholder 1">
            <a:extLst>
              <a:ext uri="{FF2B5EF4-FFF2-40B4-BE49-F238E27FC236}">
                <a16:creationId xmlns:a16="http://schemas.microsoft.com/office/drawing/2014/main" id="{22F5804F-E973-41ED-E61C-4D630A9F659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627" name="Notes Placeholder 2">
            <a:extLst>
              <a:ext uri="{FF2B5EF4-FFF2-40B4-BE49-F238E27FC236}">
                <a16:creationId xmlns:a16="http://schemas.microsoft.com/office/drawing/2014/main" id="{DB8717E5-E38E-B4B7-A02C-C33F29290E2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Cross-section between Tech and Ops</a:t>
            </a:r>
          </a:p>
        </p:txBody>
      </p:sp>
      <p:sp>
        <p:nvSpPr>
          <p:cNvPr id="26628" name="Slide Number Placeholder 3">
            <a:extLst>
              <a:ext uri="{FF2B5EF4-FFF2-40B4-BE49-F238E27FC236}">
                <a16:creationId xmlns:a16="http://schemas.microsoft.com/office/drawing/2014/main" id="{494A989C-0091-4810-23EB-1846C178D8BE}"/>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fld id="{F4458BAB-6373-494A-B9A8-92F4A85DE18B}" type="slidenum">
              <a:rPr lang="en-US" altLang="en-US"/>
              <a:pPr/>
              <a:t>5</a:t>
            </a:fld>
            <a:endParaRPr lang="en-US"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FAECDA16-8938-478E-BA18-1E5A7D82E54B}" type="slidenum">
              <a:rPr lang="en-US" altLang="en-US" smtClean="0"/>
              <a:pPr>
                <a:defRPr/>
              </a:pPr>
              <a:t>15</a:t>
            </a:fld>
            <a:endParaRPr lang="en-US" altLang="en-US"/>
          </a:p>
        </p:txBody>
      </p:sp>
    </p:spTree>
    <p:extLst>
      <p:ext uri="{BB962C8B-B14F-4D97-AF65-F5344CB8AC3E}">
        <p14:creationId xmlns:p14="http://schemas.microsoft.com/office/powerpoint/2010/main" val="37718995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Slide Image Placeholder 1">
            <a:extLst>
              <a:ext uri="{FF2B5EF4-FFF2-40B4-BE49-F238E27FC236}">
                <a16:creationId xmlns:a16="http://schemas.microsoft.com/office/drawing/2014/main" id="{57B7CED3-C863-AECF-C2F9-D0782C187803}"/>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3491" name="Notes Placeholder 2">
            <a:extLst>
              <a:ext uri="{FF2B5EF4-FFF2-40B4-BE49-F238E27FC236}">
                <a16:creationId xmlns:a16="http://schemas.microsoft.com/office/drawing/2014/main" id="{FE1852CD-ABB0-18FE-B08E-C154A09F285D}"/>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63492" name="Slide Number Placeholder 3">
            <a:extLst>
              <a:ext uri="{FF2B5EF4-FFF2-40B4-BE49-F238E27FC236}">
                <a16:creationId xmlns:a16="http://schemas.microsoft.com/office/drawing/2014/main" id="{AA7B6655-093F-A1C2-4CDF-EA25B6079268}"/>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B67EF865-69A0-4F7B-981D-EB5C01F4C80F}" type="slidenum">
              <a:rPr lang="en-US" altLang="en-US"/>
              <a:pPr>
                <a:spcBef>
                  <a:spcPct val="0"/>
                </a:spcBef>
              </a:pPr>
              <a:t>34</a:t>
            </a:fld>
            <a:endParaRPr lang="en-US"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Slide Image Placeholder 1">
            <a:extLst>
              <a:ext uri="{FF2B5EF4-FFF2-40B4-BE49-F238E27FC236}">
                <a16:creationId xmlns:a16="http://schemas.microsoft.com/office/drawing/2014/main" id="{ED063DE6-3B3A-73DB-E492-03A0410B87A1}"/>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Notes Placeholder 2">
            <a:extLst>
              <a:ext uri="{FF2B5EF4-FFF2-40B4-BE49-F238E27FC236}">
                <a16:creationId xmlns:a16="http://schemas.microsoft.com/office/drawing/2014/main" id="{D8BBE07D-5094-A076-7F4F-A6B0BE019AEF}"/>
              </a:ext>
            </a:extLst>
          </p:cNvPr>
          <p:cNvSpPr>
            <a:spLocks noGrp="1"/>
          </p:cNvSpPr>
          <p:nvPr>
            <p:ph type="body" idx="1"/>
          </p:nvPr>
        </p:nvSpPr>
        <p:spPr/>
        <p:txBody>
          <a:bodyPr/>
          <a:lstStyle/>
          <a:p>
            <a:pPr fontAlgn="auto">
              <a:spcBef>
                <a:spcPts val="0"/>
              </a:spcBef>
              <a:spcAft>
                <a:spcPts val="0"/>
              </a:spcAft>
              <a:defRPr/>
            </a:pPr>
            <a:r>
              <a:rPr lang="en-US" dirty="0"/>
              <a:t>JEFF</a:t>
            </a:r>
          </a:p>
          <a:p>
            <a:pPr marL="224325" indent="-224325" fontAlgn="auto">
              <a:spcBef>
                <a:spcPts val="0"/>
              </a:spcBef>
              <a:spcAft>
                <a:spcPts val="0"/>
              </a:spcAft>
              <a:buFontTx/>
              <a:buAutoNum type="arabicPeriod"/>
              <a:defRPr/>
            </a:pPr>
            <a:r>
              <a:rPr lang="en-US" dirty="0"/>
              <a:t>DEFINE – </a:t>
            </a:r>
            <a:r>
              <a:rPr lang="en-US" dirty="0">
                <a:solidFill>
                  <a:schemeClr val="accent2"/>
                </a:solidFill>
                <a:cs typeface="Calibri" pitchFamily="34" charset="0"/>
              </a:rPr>
              <a:t>Identify remarkable leaders in our organization.</a:t>
            </a:r>
          </a:p>
          <a:p>
            <a:pPr marL="224325" indent="-224325" fontAlgn="auto">
              <a:spcBef>
                <a:spcPts val="0"/>
              </a:spcBef>
              <a:spcAft>
                <a:spcPts val="0"/>
              </a:spcAft>
              <a:buFontTx/>
              <a:buAutoNum type="arabicPeriod"/>
              <a:defRPr/>
            </a:pPr>
            <a:r>
              <a:rPr lang="en-US" dirty="0">
                <a:solidFill>
                  <a:schemeClr val="accent2"/>
                </a:solidFill>
                <a:cs typeface="Calibri" pitchFamily="34" charset="0"/>
              </a:rPr>
              <a:t>IDENTIFY – Develop distinct Leadership Practices.</a:t>
            </a:r>
          </a:p>
          <a:p>
            <a:pPr marL="224325" indent="-224325" fontAlgn="auto">
              <a:spcBef>
                <a:spcPts val="0"/>
              </a:spcBef>
              <a:spcAft>
                <a:spcPts val="0"/>
              </a:spcAft>
              <a:buFontTx/>
              <a:buAutoNum type="arabicPeriod"/>
              <a:defRPr/>
            </a:pPr>
            <a:r>
              <a:rPr lang="en-US" dirty="0">
                <a:solidFill>
                  <a:schemeClr val="accent2"/>
                </a:solidFill>
                <a:cs typeface="Calibri" pitchFamily="34" charset="0"/>
              </a:rPr>
              <a:t>EMBED - Incorporate practices in our day to day activities. </a:t>
            </a:r>
          </a:p>
          <a:p>
            <a:pPr marL="224325" indent="-224325" fontAlgn="auto">
              <a:spcBef>
                <a:spcPts val="0"/>
              </a:spcBef>
              <a:spcAft>
                <a:spcPts val="0"/>
              </a:spcAft>
              <a:buFontTx/>
              <a:buAutoNum type="arabicPeriod"/>
              <a:defRPr/>
            </a:pPr>
            <a:r>
              <a:rPr lang="en-US" dirty="0">
                <a:solidFill>
                  <a:schemeClr val="accent2"/>
                </a:solidFill>
                <a:cs typeface="Calibri" pitchFamily="34" charset="0"/>
              </a:rPr>
              <a:t>EXPAND - Repeat and share our success.</a:t>
            </a:r>
          </a:p>
          <a:p>
            <a:pPr marL="224325" indent="-224325" fontAlgn="auto">
              <a:spcBef>
                <a:spcPts val="0"/>
              </a:spcBef>
              <a:spcAft>
                <a:spcPts val="0"/>
              </a:spcAft>
              <a:buFontTx/>
              <a:buAutoNum type="arabicPeriod"/>
              <a:defRPr/>
            </a:pPr>
            <a:endParaRPr lang="en-US" dirty="0">
              <a:solidFill>
                <a:schemeClr val="accent2"/>
              </a:solidFill>
              <a:cs typeface="Calibri" pitchFamily="34" charset="0"/>
            </a:endParaRPr>
          </a:p>
          <a:p>
            <a:pPr marL="224325" indent="-224325" fontAlgn="auto">
              <a:spcBef>
                <a:spcPts val="0"/>
              </a:spcBef>
              <a:spcAft>
                <a:spcPts val="0"/>
              </a:spcAft>
              <a:buFontTx/>
              <a:buAutoNum type="arabicPeriod"/>
              <a:defRPr/>
            </a:pPr>
            <a:endParaRPr lang="en-US" dirty="0">
              <a:solidFill>
                <a:schemeClr val="accent2"/>
              </a:solidFill>
              <a:cs typeface="Calibri" pitchFamily="34" charset="0"/>
            </a:endParaRPr>
          </a:p>
          <a:p>
            <a:pPr marL="224325" indent="-224325" fontAlgn="auto">
              <a:spcBef>
                <a:spcPts val="0"/>
              </a:spcBef>
              <a:spcAft>
                <a:spcPts val="0"/>
              </a:spcAft>
              <a:buFontTx/>
              <a:buAutoNum type="arabicPeriod"/>
              <a:defRPr/>
            </a:pPr>
            <a:endParaRPr lang="en-US" dirty="0">
              <a:solidFill>
                <a:schemeClr val="accent2"/>
              </a:solidFill>
              <a:cs typeface="Calibri" pitchFamily="34" charset="0"/>
            </a:endParaRPr>
          </a:p>
          <a:p>
            <a:pPr marL="224325" indent="-224325" fontAlgn="auto">
              <a:spcBef>
                <a:spcPts val="0"/>
              </a:spcBef>
              <a:spcAft>
                <a:spcPts val="0"/>
              </a:spcAft>
              <a:buFontTx/>
              <a:buAutoNum type="arabicPeriod"/>
              <a:defRPr/>
            </a:pPr>
            <a:endParaRPr lang="en-US" dirty="0">
              <a:solidFill>
                <a:schemeClr val="accent2"/>
              </a:solidFill>
              <a:cs typeface="Calibri" pitchFamily="34" charset="0"/>
            </a:endParaRPr>
          </a:p>
          <a:p>
            <a:pPr fontAlgn="auto">
              <a:spcBef>
                <a:spcPts val="0"/>
              </a:spcBef>
              <a:spcAft>
                <a:spcPts val="0"/>
              </a:spcAft>
              <a:defRPr/>
            </a:pPr>
            <a:endParaRPr lang="en-US" dirty="0">
              <a:solidFill>
                <a:schemeClr val="accent2"/>
              </a:solidFill>
              <a:cs typeface="Calibri" pitchFamily="34" charset="0"/>
            </a:endParaRPr>
          </a:p>
          <a:p>
            <a:pPr fontAlgn="auto">
              <a:spcBef>
                <a:spcPts val="0"/>
              </a:spcBef>
              <a:spcAft>
                <a:spcPts val="0"/>
              </a:spcAft>
              <a:defRPr/>
            </a:pPr>
            <a:endParaRPr lang="en-US" dirty="0"/>
          </a:p>
        </p:txBody>
      </p:sp>
      <p:sp>
        <p:nvSpPr>
          <p:cNvPr id="27652" name="Slide Number Placeholder 3">
            <a:extLst>
              <a:ext uri="{FF2B5EF4-FFF2-40B4-BE49-F238E27FC236}">
                <a16:creationId xmlns:a16="http://schemas.microsoft.com/office/drawing/2014/main" id="{CE1F4F39-A243-8148-2126-505C4C0B51E3}"/>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fld id="{0ED74D04-3D0A-436B-BBB7-4A71B62D9247}" type="slidenum">
              <a:rPr lang="en-US" altLang="en-US"/>
              <a:pPr/>
              <a:t>40</a:t>
            </a:fld>
            <a:endParaRPr lang="en-US"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a:extLst>
              <a:ext uri="{FF2B5EF4-FFF2-40B4-BE49-F238E27FC236}">
                <a16:creationId xmlns:a16="http://schemas.microsoft.com/office/drawing/2014/main" id="{4ADE0BD9-F1B8-4BEF-626D-4767550E068C}"/>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2771" name="Notes Placeholder 2">
            <a:extLst>
              <a:ext uri="{FF2B5EF4-FFF2-40B4-BE49-F238E27FC236}">
                <a16:creationId xmlns:a16="http://schemas.microsoft.com/office/drawing/2014/main" id="{DC370E19-8F95-63DF-6F85-D262FA140231}"/>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dirty="0"/>
          </a:p>
        </p:txBody>
      </p:sp>
      <p:sp>
        <p:nvSpPr>
          <p:cNvPr id="32772" name="Slide Number Placeholder 3">
            <a:extLst>
              <a:ext uri="{FF2B5EF4-FFF2-40B4-BE49-F238E27FC236}">
                <a16:creationId xmlns:a16="http://schemas.microsoft.com/office/drawing/2014/main" id="{A8DA0E32-A6DA-2319-5AF9-BAA7A3B833D9}"/>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BD6163C6-AC67-4816-B536-7C87F06B6C3B}" type="slidenum">
              <a:rPr lang="en-US" altLang="en-US"/>
              <a:pPr>
                <a:spcBef>
                  <a:spcPct val="0"/>
                </a:spcBef>
              </a:pPr>
              <a:t>41</a:t>
            </a:fld>
            <a:endParaRPr lang="en-US" altLang="en-US"/>
          </a:p>
        </p:txBody>
      </p:sp>
    </p:spTree>
    <p:extLst>
      <p:ext uri="{BB962C8B-B14F-4D97-AF65-F5344CB8AC3E}">
        <p14:creationId xmlns:p14="http://schemas.microsoft.com/office/powerpoint/2010/main" val="28878231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Image Placeholder 1">
            <a:extLst>
              <a:ext uri="{FF2B5EF4-FFF2-40B4-BE49-F238E27FC236}">
                <a16:creationId xmlns:a16="http://schemas.microsoft.com/office/drawing/2014/main" id="{92F7D484-0357-6D2F-75EF-6091C1D4DB00}"/>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9" name="Notes Placeholder 2">
            <a:extLst>
              <a:ext uri="{FF2B5EF4-FFF2-40B4-BE49-F238E27FC236}">
                <a16:creationId xmlns:a16="http://schemas.microsoft.com/office/drawing/2014/main" id="{415DC7B9-7BB7-DA4A-5654-CC41058F332D}"/>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34820" name="Slide Number Placeholder 3">
            <a:extLst>
              <a:ext uri="{FF2B5EF4-FFF2-40B4-BE49-F238E27FC236}">
                <a16:creationId xmlns:a16="http://schemas.microsoft.com/office/drawing/2014/main" id="{C6A592E7-19E8-A681-7B30-89F28BB60533}"/>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25F30D33-5973-4922-BC5A-51D2DF86B549}" type="slidenum">
              <a:rPr lang="en-US" altLang="en-US"/>
              <a:pPr>
                <a:spcBef>
                  <a:spcPct val="0"/>
                </a:spcBef>
              </a:pPr>
              <a:t>46</a:t>
            </a:fld>
            <a:endParaRPr lang="en-US"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lide Image Placeholder 1">
            <a:extLst>
              <a:ext uri="{FF2B5EF4-FFF2-40B4-BE49-F238E27FC236}">
                <a16:creationId xmlns:a16="http://schemas.microsoft.com/office/drawing/2014/main" id="{0FA637ED-9C19-219D-041E-04E3F68EE2C3}"/>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9155" name="Notes Placeholder 2">
            <a:extLst>
              <a:ext uri="{FF2B5EF4-FFF2-40B4-BE49-F238E27FC236}">
                <a16:creationId xmlns:a16="http://schemas.microsoft.com/office/drawing/2014/main" id="{B1137CEE-505A-CF00-585B-C04ECDEC4F4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49156" name="Slide Number Placeholder 3">
            <a:extLst>
              <a:ext uri="{FF2B5EF4-FFF2-40B4-BE49-F238E27FC236}">
                <a16:creationId xmlns:a16="http://schemas.microsoft.com/office/drawing/2014/main" id="{B11BB153-A20E-907C-A173-4722CB5B8E8D}"/>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36F41F29-916A-4A32-A54E-32B014384AFC}" type="slidenum">
              <a:rPr lang="en-US" altLang="en-US"/>
              <a:pPr>
                <a:spcBef>
                  <a:spcPct val="0"/>
                </a:spcBef>
              </a:pPr>
              <a:t>48</a:t>
            </a:fld>
            <a:endParaRPr lang="en-US"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94671485"/>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Title 1"/>
          <p:cNvSpPr>
            <a:spLocks noGrp="1"/>
          </p:cNvSpPr>
          <p:nvPr>
            <p:ph type="title"/>
          </p:nvPr>
        </p:nvSpPr>
        <p:spPr>
          <a:xfrm>
            <a:off x="152400" y="152401"/>
            <a:ext cx="8480425" cy="533400"/>
          </a:xfrm>
          <a:prstGeom prst="rect">
            <a:avLst/>
          </a:prstGeom>
        </p:spPr>
        <p:txBody>
          <a:bodyPr/>
          <a:lstStyle>
            <a:lvl1pPr algn="l" rtl="0" eaLnBrk="0" fontAlgn="base" hangingPunct="0">
              <a:lnSpc>
                <a:spcPct val="80000"/>
              </a:lnSpc>
              <a:spcBef>
                <a:spcPct val="0"/>
              </a:spcBef>
              <a:spcAft>
                <a:spcPct val="0"/>
              </a:spcAft>
              <a:defRPr lang="en-US" sz="2800" b="1" dirty="0">
                <a:solidFill>
                  <a:schemeClr val="bg1"/>
                </a:solidFill>
                <a:latin typeface="Calibri" pitchFamily="34" charset="0"/>
                <a:ea typeface="+mj-ea"/>
                <a:cs typeface="Calibri" pitchFamily="34" charset="0"/>
              </a:defRPr>
            </a:lvl1pPr>
          </a:lstStyle>
          <a:p>
            <a:r>
              <a:rPr lang="en-US" dirty="0"/>
              <a:t>Click to edit Master title style</a:t>
            </a:r>
          </a:p>
        </p:txBody>
      </p:sp>
      <p:sp>
        <p:nvSpPr>
          <p:cNvPr id="2" name="Slide Number Placeholder 5">
            <a:extLst>
              <a:ext uri="{FF2B5EF4-FFF2-40B4-BE49-F238E27FC236}">
                <a16:creationId xmlns:a16="http://schemas.microsoft.com/office/drawing/2014/main" id="{C981F8C7-02FF-3F6D-6433-7DCB6832EC0F}"/>
              </a:ext>
            </a:extLst>
          </p:cNvPr>
          <p:cNvSpPr>
            <a:spLocks noGrp="1"/>
          </p:cNvSpPr>
          <p:nvPr>
            <p:ph type="sldNum" sz="quarter" idx="10"/>
          </p:nvPr>
        </p:nvSpPr>
        <p:spPr>
          <a:xfrm>
            <a:off x="6629400" y="6356350"/>
            <a:ext cx="21336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smtClean="0"/>
            </a:lvl1pPr>
          </a:lstStyle>
          <a:p>
            <a:pPr>
              <a:defRPr/>
            </a:pPr>
            <a:fld id="{79B00482-8F08-477C-8DA6-E8CD4350ECCF}" type="slidenum">
              <a:rPr lang="en-US" altLang="en-US"/>
              <a:pPr>
                <a:defRPr/>
              </a:pPr>
              <a:t>‹#›</a:t>
            </a:fld>
            <a:endParaRPr lang="en-US" altLang="en-US"/>
          </a:p>
        </p:txBody>
      </p:sp>
    </p:spTree>
    <p:extLst>
      <p:ext uri="{BB962C8B-B14F-4D97-AF65-F5344CB8AC3E}">
        <p14:creationId xmlns:p14="http://schemas.microsoft.com/office/powerpoint/2010/main" val="23398381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209800"/>
            <a:ext cx="7772400" cy="1390650"/>
          </a:xfrm>
          <a:prstGeom prst="rect">
            <a:avLst/>
          </a:prstGeom>
        </p:spPr>
        <p:txBody>
          <a:bodyPr/>
          <a:lstStyle>
            <a:lvl1pPr algn="l">
              <a:defRPr b="1">
                <a:solidFill>
                  <a:schemeClr val="accent1"/>
                </a:solidFill>
              </a:defRPr>
            </a:lvl1pPr>
          </a:lstStyle>
          <a:p>
            <a:r>
              <a:rPr lang="en-US" dirty="0"/>
              <a:t>Click to edit Master title style</a:t>
            </a:r>
          </a:p>
        </p:txBody>
      </p:sp>
    </p:spTree>
    <p:extLst>
      <p:ext uri="{BB962C8B-B14F-4D97-AF65-F5344CB8AC3E}">
        <p14:creationId xmlns:p14="http://schemas.microsoft.com/office/powerpoint/2010/main" val="25281153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DFB4D98-C0FE-D92B-AFB5-58FA13EF1D7C}"/>
              </a:ext>
            </a:extLst>
          </p:cNvPr>
          <p:cNvSpPr txBox="1">
            <a:spLocks noChangeArrowheads="1"/>
          </p:cNvSpPr>
          <p:nvPr userDrawn="1"/>
        </p:nvSpPr>
        <p:spPr bwMode="auto">
          <a:xfrm>
            <a:off x="7239000" y="6564313"/>
            <a:ext cx="1790700" cy="277812"/>
          </a:xfrm>
          <a:prstGeom prst="rect">
            <a:avLst/>
          </a:prstGeom>
          <a:noFill/>
          <a:ln>
            <a:noFill/>
          </a:ln>
        </p:spPr>
        <p:txBody>
          <a:bodyPr>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r" eaLnBrk="1" hangingPunct="1">
              <a:defRPr/>
            </a:pPr>
            <a:fld id="{7767D59C-44B7-4C1D-B426-6C67BF7E8690}" type="slidenum">
              <a:rPr lang="en-US" altLang="en-US" sz="1200" b="1" smtClean="0">
                <a:solidFill>
                  <a:srgbClr val="717171"/>
                </a:solidFill>
              </a:rPr>
              <a:pPr algn="r" eaLnBrk="1" hangingPunct="1">
                <a:defRPr/>
              </a:pPr>
              <a:t>‹#›</a:t>
            </a:fld>
            <a:endParaRPr lang="en-US" altLang="en-US" sz="1200" b="1">
              <a:solidFill>
                <a:srgbClr val="717171"/>
              </a:solidFill>
            </a:endParaRPr>
          </a:p>
        </p:txBody>
      </p:sp>
      <p:sp>
        <p:nvSpPr>
          <p:cNvPr id="2" name="Title 1"/>
          <p:cNvSpPr>
            <a:spLocks noGrp="1"/>
          </p:cNvSpPr>
          <p:nvPr>
            <p:ph type="title"/>
          </p:nvPr>
        </p:nvSpPr>
        <p:spPr>
          <a:xfrm>
            <a:off x="152400" y="228600"/>
            <a:ext cx="8480425" cy="533400"/>
          </a:xfrm>
          <a:prstGeom prst="rect">
            <a:avLst/>
          </a:prstGeom>
        </p:spPr>
        <p:txBody>
          <a:bodyPr/>
          <a:lstStyle>
            <a:lvl1pPr algn="l" rtl="0" eaLnBrk="0" fontAlgn="base" hangingPunct="0">
              <a:lnSpc>
                <a:spcPct val="80000"/>
              </a:lnSpc>
              <a:spcBef>
                <a:spcPct val="0"/>
              </a:spcBef>
              <a:spcAft>
                <a:spcPct val="0"/>
              </a:spcAft>
              <a:defRPr lang="en-US" sz="2800" b="1" dirty="0">
                <a:solidFill>
                  <a:schemeClr val="accent1"/>
                </a:solidFill>
                <a:latin typeface="Calibri" pitchFamily="34" charset="0"/>
                <a:ea typeface="+mj-ea"/>
                <a:cs typeface="Calibri" pitchFamily="34" charset="0"/>
              </a:defRPr>
            </a:lvl1pPr>
          </a:lstStyle>
          <a:p>
            <a:r>
              <a:rPr lang="en-US" dirty="0"/>
              <a:t>Click to edit Master title style</a:t>
            </a:r>
          </a:p>
        </p:txBody>
      </p:sp>
    </p:spTree>
    <p:extLst>
      <p:ext uri="{BB962C8B-B14F-4D97-AF65-F5344CB8AC3E}">
        <p14:creationId xmlns:p14="http://schemas.microsoft.com/office/powerpoint/2010/main" val="85781080"/>
      </p:ext>
    </p:extLst>
  </p:cSld>
  <p:clrMapOvr>
    <a:masterClrMapping/>
  </p:clrMapOvr>
  <p:transition>
    <p:fade/>
  </p:transition>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64C740B-B733-C695-A287-5C4129A05A13}"/>
              </a:ext>
            </a:extLst>
          </p:cNvPr>
          <p:cNvSpPr txBox="1">
            <a:spLocks noChangeArrowheads="1"/>
          </p:cNvSpPr>
          <p:nvPr userDrawn="1"/>
        </p:nvSpPr>
        <p:spPr bwMode="auto">
          <a:xfrm>
            <a:off x="7239000" y="6564313"/>
            <a:ext cx="1790700" cy="277812"/>
          </a:xfrm>
          <a:prstGeom prst="rect">
            <a:avLst/>
          </a:prstGeom>
          <a:noFill/>
          <a:ln>
            <a:noFill/>
          </a:ln>
        </p:spPr>
        <p:txBody>
          <a:bodyPr>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r" eaLnBrk="1" hangingPunct="1">
              <a:defRPr/>
            </a:pPr>
            <a:fld id="{68E692E5-0942-4FD0-BC85-8228C0D26CD5}" type="slidenum">
              <a:rPr lang="en-US" altLang="en-US" sz="1200" b="1" smtClean="0">
                <a:solidFill>
                  <a:srgbClr val="717171"/>
                </a:solidFill>
              </a:rPr>
              <a:pPr algn="r" eaLnBrk="1" hangingPunct="1">
                <a:defRPr/>
              </a:pPr>
              <a:t>‹#›</a:t>
            </a:fld>
            <a:endParaRPr lang="en-US" altLang="en-US" sz="1200" b="1">
              <a:solidFill>
                <a:srgbClr val="717171"/>
              </a:solidFill>
            </a:endParaRPr>
          </a:p>
        </p:txBody>
      </p:sp>
      <p:sp>
        <p:nvSpPr>
          <p:cNvPr id="2" name="Title 1"/>
          <p:cNvSpPr>
            <a:spLocks noGrp="1"/>
          </p:cNvSpPr>
          <p:nvPr>
            <p:ph type="title"/>
          </p:nvPr>
        </p:nvSpPr>
        <p:spPr>
          <a:xfrm>
            <a:off x="152400" y="228600"/>
            <a:ext cx="8480425" cy="533400"/>
          </a:xfrm>
          <a:prstGeom prst="rect">
            <a:avLst/>
          </a:prstGeom>
        </p:spPr>
        <p:txBody>
          <a:bodyPr/>
          <a:lstStyle>
            <a:lvl1pPr algn="l" rtl="0" eaLnBrk="0" fontAlgn="base" hangingPunct="0">
              <a:lnSpc>
                <a:spcPct val="80000"/>
              </a:lnSpc>
              <a:spcBef>
                <a:spcPct val="0"/>
              </a:spcBef>
              <a:spcAft>
                <a:spcPct val="0"/>
              </a:spcAft>
              <a:defRPr lang="en-US" sz="2800" b="1" dirty="0">
                <a:solidFill>
                  <a:schemeClr val="accent1"/>
                </a:solidFill>
                <a:latin typeface="Calibri" pitchFamily="34" charset="0"/>
                <a:ea typeface="+mj-ea"/>
                <a:cs typeface="Calibri" pitchFamily="34" charset="0"/>
              </a:defRPr>
            </a:lvl1pPr>
          </a:lstStyle>
          <a:p>
            <a:r>
              <a:rPr lang="en-US" dirty="0"/>
              <a:t>Click to edit Master title style</a:t>
            </a:r>
          </a:p>
        </p:txBody>
      </p:sp>
    </p:spTree>
    <p:extLst>
      <p:ext uri="{BB962C8B-B14F-4D97-AF65-F5344CB8AC3E}">
        <p14:creationId xmlns:p14="http://schemas.microsoft.com/office/powerpoint/2010/main" val="2574152310"/>
      </p:ext>
    </p:extLst>
  </p:cSld>
  <p:clrMapOvr>
    <a:masterClrMapping/>
  </p:clrMapOvr>
  <p:transition>
    <p:fade/>
  </p:transition>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9572061"/>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184555"/>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04800" y="4495800"/>
            <a:ext cx="6019800" cy="10668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20414114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5" name="Content Placeholder 2"/>
          <p:cNvSpPr>
            <a:spLocks noGrp="1"/>
          </p:cNvSpPr>
          <p:nvPr>
            <p:ph idx="14"/>
          </p:nvPr>
        </p:nvSpPr>
        <p:spPr>
          <a:xfrm>
            <a:off x="232152" y="98547"/>
            <a:ext cx="7954371" cy="453903"/>
          </a:xfrm>
          <a:prstGeom prst="rect">
            <a:avLst/>
          </a:prstGeom>
        </p:spPr>
        <p:txBody>
          <a:bodyPr lIns="0" rIns="0"/>
          <a:lstStyle>
            <a:lvl1pPr marL="0" indent="0">
              <a:buNone/>
              <a:defRPr sz="3400" b="1">
                <a:solidFill>
                  <a:schemeClr val="accent1"/>
                </a:solidFill>
              </a:defRPr>
            </a:lvl1pPr>
            <a:lvl2pPr marL="457200" indent="-118872">
              <a:buFont typeface="Arial" pitchFamily="34" charset="0"/>
              <a:buChar char="•"/>
              <a:defRPr sz="2800">
                <a:solidFill>
                  <a:schemeClr val="accent1"/>
                </a:solidFill>
              </a:defRPr>
            </a:lvl2pPr>
          </a:lstStyle>
          <a:p>
            <a:pPr lvl="0"/>
            <a:r>
              <a:rPr lang="en-US" dirty="0"/>
              <a:t>Click to edit Master text styles</a:t>
            </a:r>
          </a:p>
          <a:p>
            <a:pPr lvl="1"/>
            <a:endParaRPr lang="en-US" dirty="0"/>
          </a:p>
        </p:txBody>
      </p:sp>
    </p:spTree>
    <p:extLst>
      <p:ext uri="{BB962C8B-B14F-4D97-AF65-F5344CB8AC3E}">
        <p14:creationId xmlns:p14="http://schemas.microsoft.com/office/powerpoint/2010/main" val="5369509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Text Slide">
    <p:spTree>
      <p:nvGrpSpPr>
        <p:cNvPr id="1" name=""/>
        <p:cNvGrpSpPr/>
        <p:nvPr/>
      </p:nvGrpSpPr>
      <p:grpSpPr>
        <a:xfrm>
          <a:off x="0" y="0"/>
          <a:ext cx="0" cy="0"/>
          <a:chOff x="0" y="0"/>
          <a:chExt cx="0" cy="0"/>
        </a:xfrm>
      </p:grpSpPr>
      <p:sp>
        <p:nvSpPr>
          <p:cNvPr id="4" name="Text Placeholder 6"/>
          <p:cNvSpPr>
            <a:spLocks noGrp="1"/>
          </p:cNvSpPr>
          <p:nvPr>
            <p:ph type="body" sz="quarter" idx="13"/>
          </p:nvPr>
        </p:nvSpPr>
        <p:spPr>
          <a:xfrm>
            <a:off x="528638" y="990599"/>
            <a:ext cx="8086725" cy="4505325"/>
          </a:xfrm>
          <a:prstGeom prst="rect">
            <a:avLst/>
          </a:prstGeom>
        </p:spPr>
        <p:txBody>
          <a:bodyPr lIns="0"/>
          <a:lstStyle>
            <a:lvl1pPr marL="0" indent="0">
              <a:lnSpc>
                <a:spcPts val="2700"/>
              </a:lnSpc>
              <a:buNone/>
              <a:defRPr sz="2500" b="0">
                <a:solidFill>
                  <a:schemeClr val="accent3"/>
                </a:solidFill>
              </a:defRPr>
            </a:lvl1pPr>
            <a:lvl2pPr marL="457200" indent="-173736">
              <a:lnSpc>
                <a:spcPts val="2200"/>
              </a:lnSpc>
              <a:buFont typeface="Arial" pitchFamily="34" charset="0"/>
              <a:buChar char="•"/>
              <a:defRPr sz="2000">
                <a:solidFill>
                  <a:schemeClr val="accent3"/>
                </a:solidFill>
              </a:defRPr>
            </a:lvl2pPr>
            <a:lvl3pPr marL="914400" indent="-173736">
              <a:lnSpc>
                <a:spcPts val="1600"/>
              </a:lnSpc>
              <a:spcBef>
                <a:spcPts val="800"/>
              </a:spcBef>
              <a:defRPr sz="1800">
                <a:solidFill>
                  <a:schemeClr val="accent3"/>
                </a:solidFill>
              </a:defRPr>
            </a:lvl3pPr>
            <a:lvl4pPr marL="1371600" indent="-171450">
              <a:buFont typeface="Arial" pitchFamily="34" charset="0"/>
              <a:buChar char="•"/>
              <a:defRPr sz="1500">
                <a:solidFill>
                  <a:schemeClr val="accent3"/>
                </a:solidFill>
              </a:defRPr>
            </a:lvl4pPr>
            <a:lvl5pPr marL="1826514" indent="-171450">
              <a:buFont typeface="Arial" pitchFamily="34" charset="0"/>
              <a:buChar char="•"/>
              <a:defRPr sz="1300">
                <a:solidFill>
                  <a:schemeClr val="accent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2"/>
          <p:cNvSpPr>
            <a:spLocks noGrp="1"/>
          </p:cNvSpPr>
          <p:nvPr>
            <p:ph idx="14"/>
          </p:nvPr>
        </p:nvSpPr>
        <p:spPr>
          <a:xfrm>
            <a:off x="232152" y="98547"/>
            <a:ext cx="7954371" cy="453903"/>
          </a:xfrm>
          <a:prstGeom prst="rect">
            <a:avLst/>
          </a:prstGeom>
        </p:spPr>
        <p:txBody>
          <a:bodyPr lIns="0" rIns="0"/>
          <a:lstStyle>
            <a:lvl1pPr marL="0" indent="0">
              <a:buNone/>
              <a:defRPr sz="3400" b="1">
                <a:solidFill>
                  <a:schemeClr val="accent1"/>
                </a:solidFill>
              </a:defRPr>
            </a:lvl1pPr>
            <a:lvl2pPr marL="457200" indent="-118872">
              <a:buFont typeface="Arial" pitchFamily="34" charset="0"/>
              <a:buChar char="•"/>
              <a:defRPr sz="2800">
                <a:solidFill>
                  <a:schemeClr val="accent1"/>
                </a:solidFill>
              </a:defRPr>
            </a:lvl2pPr>
          </a:lstStyle>
          <a:p>
            <a:pPr lvl="0"/>
            <a:r>
              <a:rPr lang="en-US" dirty="0"/>
              <a:t>Click to edit Master text styles</a:t>
            </a:r>
          </a:p>
          <a:p>
            <a:pPr lvl="1"/>
            <a:endParaRPr lang="en-US" dirty="0"/>
          </a:p>
        </p:txBody>
      </p:sp>
    </p:spTree>
    <p:extLst>
      <p:ext uri="{BB962C8B-B14F-4D97-AF65-F5344CB8AC3E}">
        <p14:creationId xmlns:p14="http://schemas.microsoft.com/office/powerpoint/2010/main" val="7107720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Blank W/Heading">
    <p:spTree>
      <p:nvGrpSpPr>
        <p:cNvPr id="1" name=""/>
        <p:cNvGrpSpPr/>
        <p:nvPr/>
      </p:nvGrpSpPr>
      <p:grpSpPr>
        <a:xfrm>
          <a:off x="0" y="0"/>
          <a:ext cx="0" cy="0"/>
          <a:chOff x="0" y="0"/>
          <a:chExt cx="0" cy="0"/>
        </a:xfrm>
      </p:grpSpPr>
      <p:sp>
        <p:nvSpPr>
          <p:cNvPr id="4" name="Content Placeholder 2"/>
          <p:cNvSpPr>
            <a:spLocks noGrp="1"/>
          </p:cNvSpPr>
          <p:nvPr>
            <p:ph idx="1"/>
          </p:nvPr>
        </p:nvSpPr>
        <p:spPr>
          <a:xfrm>
            <a:off x="317877" y="984372"/>
            <a:ext cx="7954371" cy="520577"/>
          </a:xfrm>
          <a:prstGeom prst="rect">
            <a:avLst/>
          </a:prstGeom>
        </p:spPr>
        <p:txBody>
          <a:bodyPr lIns="0" rIns="0"/>
          <a:lstStyle>
            <a:lvl1pPr marL="0" indent="0">
              <a:buNone/>
              <a:defRPr sz="2800" b="1">
                <a:solidFill>
                  <a:schemeClr val="accent2"/>
                </a:solidFill>
              </a:defRPr>
            </a:lvl1pPr>
            <a:lvl2pPr marL="457200" indent="-118872">
              <a:buFont typeface="Arial" pitchFamily="34" charset="0"/>
              <a:buChar char="•"/>
              <a:defRPr sz="2800">
                <a:solidFill>
                  <a:schemeClr val="accent1"/>
                </a:solidFill>
              </a:defRPr>
            </a:lvl2pPr>
          </a:lstStyle>
          <a:p>
            <a:pPr lvl="0"/>
            <a:r>
              <a:rPr lang="en-US" dirty="0"/>
              <a:t>Click to edit Master text styles</a:t>
            </a:r>
          </a:p>
          <a:p>
            <a:pPr lvl="1"/>
            <a:endParaRPr lang="en-US" dirty="0"/>
          </a:p>
        </p:txBody>
      </p:sp>
      <p:sp>
        <p:nvSpPr>
          <p:cNvPr id="7" name="Content Placeholder 2"/>
          <p:cNvSpPr>
            <a:spLocks noGrp="1"/>
          </p:cNvSpPr>
          <p:nvPr>
            <p:ph idx="14"/>
          </p:nvPr>
        </p:nvSpPr>
        <p:spPr>
          <a:xfrm>
            <a:off x="232152" y="98547"/>
            <a:ext cx="7954371" cy="453903"/>
          </a:xfrm>
          <a:prstGeom prst="rect">
            <a:avLst/>
          </a:prstGeom>
        </p:spPr>
        <p:txBody>
          <a:bodyPr lIns="0" rIns="0"/>
          <a:lstStyle>
            <a:lvl1pPr marL="0" indent="0">
              <a:buNone/>
              <a:defRPr sz="3400" b="1">
                <a:solidFill>
                  <a:schemeClr val="accent1"/>
                </a:solidFill>
              </a:defRPr>
            </a:lvl1pPr>
            <a:lvl2pPr marL="457200" indent="-118872">
              <a:buFont typeface="Arial" pitchFamily="34" charset="0"/>
              <a:buChar char="•"/>
              <a:defRPr sz="2800">
                <a:solidFill>
                  <a:schemeClr val="accent1"/>
                </a:solidFill>
              </a:defRPr>
            </a:lvl2pPr>
          </a:lstStyle>
          <a:p>
            <a:pPr lvl="0"/>
            <a:r>
              <a:rPr lang="en-US" dirty="0"/>
              <a:t>Click to edit Master text styles</a:t>
            </a:r>
          </a:p>
          <a:p>
            <a:pPr lvl="1"/>
            <a:endParaRPr lang="en-US" dirty="0"/>
          </a:p>
        </p:txBody>
      </p:sp>
    </p:spTree>
    <p:extLst>
      <p:ext uri="{BB962C8B-B14F-4D97-AF65-F5344CB8AC3E}">
        <p14:creationId xmlns:p14="http://schemas.microsoft.com/office/powerpoint/2010/main" val="36330144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209800"/>
            <a:ext cx="7772400" cy="1390650"/>
          </a:xfrm>
          <a:prstGeom prst="rect">
            <a:avLst/>
          </a:prstGeom>
        </p:spPr>
        <p:txBody>
          <a:bodyPr/>
          <a:lstStyle>
            <a:lvl1pPr algn="l">
              <a:defRPr b="1">
                <a:solidFill>
                  <a:schemeClr val="accent1"/>
                </a:solidFill>
              </a:defRPr>
            </a:lvl1pPr>
          </a:lstStyle>
          <a:p>
            <a:r>
              <a:rPr lang="en-US" dirty="0"/>
              <a:t>Click to edit Master title style</a:t>
            </a:r>
          </a:p>
        </p:txBody>
      </p:sp>
    </p:spTree>
    <p:extLst>
      <p:ext uri="{BB962C8B-B14F-4D97-AF65-F5344CB8AC3E}">
        <p14:creationId xmlns:p14="http://schemas.microsoft.com/office/powerpoint/2010/main" val="31681705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2.xml"/><Relationship Id="rId1" Type="http://schemas.openxmlformats.org/officeDocument/2006/relationships/slideLayout" Target="../slideLayouts/slideLayout10.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12.xml"/><Relationship Id="rId1" Type="http://schemas.openxmlformats.org/officeDocument/2006/relationships/slideLayout" Target="../slideLayouts/slideLayout11.xml"/><Relationship Id="rId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AutoShape 14">
            <a:extLst>
              <a:ext uri="{FF2B5EF4-FFF2-40B4-BE49-F238E27FC236}">
                <a16:creationId xmlns:a16="http://schemas.microsoft.com/office/drawing/2014/main" id="{6FFC17B2-13D1-A001-F497-4F18DF418CED}"/>
              </a:ext>
            </a:extLst>
          </p:cNvPr>
          <p:cNvSpPr>
            <a:spLocks noChangeAspect="1" noChangeArrowheads="1"/>
          </p:cNvSpPr>
          <p:nvPr/>
        </p:nvSpPr>
        <p:spPr bwMode="auto">
          <a:xfrm>
            <a:off x="0" y="0"/>
            <a:ext cx="9137650" cy="320675"/>
          </a:xfrm>
          <a:prstGeom prst="rect">
            <a:avLst/>
          </a:prstGeom>
          <a:noFill/>
          <a:ln>
            <a:noFill/>
          </a:ln>
        </p:spPr>
        <p:txBody>
          <a:bodyPr/>
          <a:lstStyle>
            <a:lvl1pPr eaLnBrk="0" hangingPunct="0">
              <a:defRPr>
                <a:solidFill>
                  <a:schemeClr val="tx1"/>
                </a:solidFill>
                <a:latin typeface="Calibri" pitchFamily="34" charset="0"/>
              </a:defRPr>
            </a:lvl1pPr>
            <a:lvl2pPr marL="742950" indent="-285750" eaLnBrk="0" hangingPunct="0">
              <a:defRPr>
                <a:solidFill>
                  <a:schemeClr val="tx1"/>
                </a:solidFill>
                <a:latin typeface="Calibri" pitchFamily="34" charset="0"/>
              </a:defRPr>
            </a:lvl2pPr>
            <a:lvl3pPr marL="1143000" indent="-228600" eaLnBrk="0" hangingPunct="0">
              <a:defRPr>
                <a:solidFill>
                  <a:schemeClr val="tx1"/>
                </a:solidFill>
                <a:latin typeface="Calibri" pitchFamily="34" charset="0"/>
              </a:defRPr>
            </a:lvl3pPr>
            <a:lvl4pPr marL="1600200" indent="-228600" eaLnBrk="0" hangingPunct="0">
              <a:defRPr>
                <a:solidFill>
                  <a:schemeClr val="tx1"/>
                </a:solidFill>
                <a:latin typeface="Calibri" pitchFamily="34" charset="0"/>
              </a:defRPr>
            </a:lvl4pPr>
            <a:lvl5pPr marL="2057400" indent="-228600" eaLnBrk="0" hangingPunct="0">
              <a:defRPr>
                <a:solidFill>
                  <a:schemeClr val="tx1"/>
                </a:solidFill>
                <a:latin typeface="Calibri" pitchFamily="34" charset="0"/>
              </a:defRPr>
            </a:lvl5pPr>
            <a:lvl6pPr marL="2514600" indent="-228600" eaLnBrk="0" fontAlgn="base" hangingPunct="0">
              <a:spcBef>
                <a:spcPct val="0"/>
              </a:spcBef>
              <a:spcAft>
                <a:spcPct val="0"/>
              </a:spcAft>
              <a:defRPr>
                <a:solidFill>
                  <a:schemeClr val="tx1"/>
                </a:solidFill>
                <a:latin typeface="Calibri" pitchFamily="34" charset="0"/>
              </a:defRPr>
            </a:lvl6pPr>
            <a:lvl7pPr marL="2971800" indent="-228600" eaLnBrk="0" fontAlgn="base" hangingPunct="0">
              <a:spcBef>
                <a:spcPct val="0"/>
              </a:spcBef>
              <a:spcAft>
                <a:spcPct val="0"/>
              </a:spcAft>
              <a:defRPr>
                <a:solidFill>
                  <a:schemeClr val="tx1"/>
                </a:solidFill>
                <a:latin typeface="Calibri" pitchFamily="34" charset="0"/>
              </a:defRPr>
            </a:lvl7pPr>
            <a:lvl8pPr marL="3429000" indent="-228600" eaLnBrk="0" fontAlgn="base" hangingPunct="0">
              <a:spcBef>
                <a:spcPct val="0"/>
              </a:spcBef>
              <a:spcAft>
                <a:spcPct val="0"/>
              </a:spcAft>
              <a:defRPr>
                <a:solidFill>
                  <a:schemeClr val="tx1"/>
                </a:solidFill>
                <a:latin typeface="Calibri" pitchFamily="34" charset="0"/>
              </a:defRPr>
            </a:lvl8pPr>
            <a:lvl9pPr marL="3886200" indent="-228600" eaLnBrk="0" fontAlgn="base" hangingPunct="0">
              <a:spcBef>
                <a:spcPct val="0"/>
              </a:spcBef>
              <a:spcAft>
                <a:spcPct val="0"/>
              </a:spcAft>
              <a:defRPr>
                <a:solidFill>
                  <a:schemeClr val="tx1"/>
                </a:solidFill>
                <a:latin typeface="Calibri" pitchFamily="34" charset="0"/>
              </a:defRPr>
            </a:lvl9pPr>
          </a:lstStyle>
          <a:p>
            <a:pPr eaLnBrk="1" hangingPunct="1">
              <a:defRPr/>
            </a:pPr>
            <a:endParaRPr lang="en-US" altLang="en-US">
              <a:cs typeface="+mn-cs"/>
            </a:endParaRPr>
          </a:p>
        </p:txBody>
      </p:sp>
      <p:pic>
        <p:nvPicPr>
          <p:cNvPr id="3" name="Picture 2" descr="A black and white background&#10;&#10;Description automatically generated">
            <a:extLst>
              <a:ext uri="{FF2B5EF4-FFF2-40B4-BE49-F238E27FC236}">
                <a16:creationId xmlns:a16="http://schemas.microsoft.com/office/drawing/2014/main" id="{027BEE7C-5FCF-CD1E-B62E-76CBB4AA8491}"/>
              </a:ext>
            </a:extLst>
          </p:cNvPr>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cSld>
  <p:clrMap bg1="lt1" tx1="dk1" bg2="lt2" tx2="dk2" accent1="accent1" accent2="accent2" accent3="accent3" accent4="accent4" accent5="accent5" accent6="accent6" hlink="hlink" folHlink="folHlink"/>
  <p:sldLayoutIdLst>
    <p:sldLayoutId id="2147483986" r:id="rId1"/>
    <p:sldLayoutId id="2147483991" r:id="rId2"/>
    <p:sldLayoutId id="2147483987" r:id="rId3"/>
    <p:sldLayoutId id="2147483988" r:id="rId4"/>
    <p:sldLayoutId id="2147483994" r:id="rId5"/>
    <p:sldLayoutId id="2147483995" r:id="rId6"/>
    <p:sldLayoutId id="2147483996" r:id="rId7"/>
    <p:sldLayoutId id="2147483998" r:id="rId8"/>
    <p:sldLayoutId id="2147483999" r:id="rId9"/>
  </p:sldLayoutIdLst>
  <p:transition>
    <p:fade/>
  </p:transition>
  <p:hf hdr="0" ftr="0" dt="0"/>
  <p:txStyles>
    <p:titleStyle>
      <a:lvl1pPr algn="l" rtl="0" eaLnBrk="0" fontAlgn="base" hangingPunct="0">
        <a:lnSpc>
          <a:spcPct val="80000"/>
        </a:lnSpc>
        <a:spcBef>
          <a:spcPct val="0"/>
        </a:spcBef>
        <a:spcAft>
          <a:spcPct val="0"/>
        </a:spcAft>
        <a:defRPr sz="3400" b="1">
          <a:solidFill>
            <a:schemeClr val="bg1"/>
          </a:solidFill>
          <a:latin typeface="+mj-lt"/>
          <a:ea typeface="+mj-ea"/>
          <a:cs typeface="+mj-cs"/>
        </a:defRPr>
      </a:lvl1pPr>
      <a:lvl2pPr algn="l" rtl="0" eaLnBrk="0" fontAlgn="base" hangingPunct="0">
        <a:lnSpc>
          <a:spcPct val="80000"/>
        </a:lnSpc>
        <a:spcBef>
          <a:spcPct val="0"/>
        </a:spcBef>
        <a:spcAft>
          <a:spcPct val="0"/>
        </a:spcAft>
        <a:defRPr sz="3400" b="1">
          <a:solidFill>
            <a:schemeClr val="bg1"/>
          </a:solidFill>
          <a:latin typeface="Calibri" pitchFamily="34" charset="0"/>
        </a:defRPr>
      </a:lvl2pPr>
      <a:lvl3pPr algn="l" rtl="0" eaLnBrk="0" fontAlgn="base" hangingPunct="0">
        <a:lnSpc>
          <a:spcPct val="80000"/>
        </a:lnSpc>
        <a:spcBef>
          <a:spcPct val="0"/>
        </a:spcBef>
        <a:spcAft>
          <a:spcPct val="0"/>
        </a:spcAft>
        <a:defRPr sz="3400" b="1">
          <a:solidFill>
            <a:schemeClr val="bg1"/>
          </a:solidFill>
          <a:latin typeface="Calibri" pitchFamily="34" charset="0"/>
        </a:defRPr>
      </a:lvl3pPr>
      <a:lvl4pPr algn="l" rtl="0" eaLnBrk="0" fontAlgn="base" hangingPunct="0">
        <a:lnSpc>
          <a:spcPct val="80000"/>
        </a:lnSpc>
        <a:spcBef>
          <a:spcPct val="0"/>
        </a:spcBef>
        <a:spcAft>
          <a:spcPct val="0"/>
        </a:spcAft>
        <a:defRPr sz="3400" b="1">
          <a:solidFill>
            <a:schemeClr val="bg1"/>
          </a:solidFill>
          <a:latin typeface="Calibri" pitchFamily="34" charset="0"/>
        </a:defRPr>
      </a:lvl4pPr>
      <a:lvl5pPr algn="l" rtl="0" eaLnBrk="0" fontAlgn="base" hangingPunct="0">
        <a:lnSpc>
          <a:spcPct val="80000"/>
        </a:lnSpc>
        <a:spcBef>
          <a:spcPct val="0"/>
        </a:spcBef>
        <a:spcAft>
          <a:spcPct val="0"/>
        </a:spcAft>
        <a:defRPr sz="3400" b="1">
          <a:solidFill>
            <a:schemeClr val="bg1"/>
          </a:solidFill>
          <a:latin typeface="Calibri" pitchFamily="34" charset="0"/>
        </a:defRPr>
      </a:lvl5pPr>
      <a:lvl6pPr marL="457200" algn="l" rtl="0" eaLnBrk="1" fontAlgn="base" hangingPunct="1">
        <a:lnSpc>
          <a:spcPct val="80000"/>
        </a:lnSpc>
        <a:spcBef>
          <a:spcPct val="0"/>
        </a:spcBef>
        <a:spcAft>
          <a:spcPct val="0"/>
        </a:spcAft>
        <a:defRPr sz="3400" b="1">
          <a:solidFill>
            <a:schemeClr val="bg1"/>
          </a:solidFill>
          <a:latin typeface="Arial" charset="0"/>
        </a:defRPr>
      </a:lvl6pPr>
      <a:lvl7pPr marL="914400" algn="l" rtl="0" eaLnBrk="1" fontAlgn="base" hangingPunct="1">
        <a:lnSpc>
          <a:spcPct val="80000"/>
        </a:lnSpc>
        <a:spcBef>
          <a:spcPct val="0"/>
        </a:spcBef>
        <a:spcAft>
          <a:spcPct val="0"/>
        </a:spcAft>
        <a:defRPr sz="3400" b="1">
          <a:solidFill>
            <a:schemeClr val="bg1"/>
          </a:solidFill>
          <a:latin typeface="Arial" charset="0"/>
        </a:defRPr>
      </a:lvl7pPr>
      <a:lvl8pPr marL="1371600" algn="l" rtl="0" eaLnBrk="1" fontAlgn="base" hangingPunct="1">
        <a:lnSpc>
          <a:spcPct val="80000"/>
        </a:lnSpc>
        <a:spcBef>
          <a:spcPct val="0"/>
        </a:spcBef>
        <a:spcAft>
          <a:spcPct val="0"/>
        </a:spcAft>
        <a:defRPr sz="3400" b="1">
          <a:solidFill>
            <a:schemeClr val="bg1"/>
          </a:solidFill>
          <a:latin typeface="Arial" charset="0"/>
        </a:defRPr>
      </a:lvl8pPr>
      <a:lvl9pPr marL="1828800" algn="l" rtl="0" eaLnBrk="1" fontAlgn="base" hangingPunct="1">
        <a:lnSpc>
          <a:spcPct val="80000"/>
        </a:lnSpc>
        <a:spcBef>
          <a:spcPct val="0"/>
        </a:spcBef>
        <a:spcAft>
          <a:spcPct val="0"/>
        </a:spcAft>
        <a:defRPr sz="3400" b="1">
          <a:solidFill>
            <a:schemeClr val="bg1"/>
          </a:solidFill>
          <a:latin typeface="Arial" charset="0"/>
        </a:defRPr>
      </a:lvl9pPr>
    </p:titleStyle>
    <p:bodyStyle>
      <a:lvl1pPr marL="292100" indent="-292100" algn="l" rtl="0" eaLnBrk="0" fontAlgn="base" hangingPunct="0">
        <a:lnSpc>
          <a:spcPct val="95000"/>
        </a:lnSpc>
        <a:spcBef>
          <a:spcPct val="20000"/>
        </a:spcBef>
        <a:spcAft>
          <a:spcPct val="0"/>
        </a:spcAft>
        <a:buClr>
          <a:srgbClr val="0C2074"/>
        </a:buClr>
        <a:buFont typeface="Wingdings" panose="05000000000000000000" pitchFamily="2" charset="2"/>
        <a:buChar char="§"/>
        <a:defRPr sz="2800">
          <a:solidFill>
            <a:schemeClr val="tx1"/>
          </a:solidFill>
          <a:latin typeface="+mn-lt"/>
          <a:ea typeface="+mn-ea"/>
          <a:cs typeface="+mn-cs"/>
        </a:defRPr>
      </a:lvl1pPr>
      <a:lvl2pPr marL="742950" indent="-285750" algn="l" rtl="0" eaLnBrk="0" fontAlgn="base" hangingPunct="0">
        <a:lnSpc>
          <a:spcPct val="95000"/>
        </a:lnSpc>
        <a:spcBef>
          <a:spcPct val="20000"/>
        </a:spcBef>
        <a:spcAft>
          <a:spcPct val="0"/>
        </a:spcAft>
        <a:buClr>
          <a:srgbClr val="0C2074"/>
        </a:buClr>
        <a:buFont typeface="Arial" panose="020B0604020202020204" pitchFamily="34" charset="0"/>
        <a:buChar char="–"/>
        <a:defRPr sz="2600">
          <a:solidFill>
            <a:schemeClr val="tx1"/>
          </a:solidFill>
          <a:latin typeface="+mn-lt"/>
        </a:defRPr>
      </a:lvl2pPr>
      <a:lvl3pPr marL="1143000" indent="-228600" algn="l" rtl="0" eaLnBrk="0" fontAlgn="base" hangingPunct="0">
        <a:lnSpc>
          <a:spcPct val="95000"/>
        </a:lnSpc>
        <a:spcBef>
          <a:spcPct val="20000"/>
        </a:spcBef>
        <a:spcAft>
          <a:spcPct val="0"/>
        </a:spcAft>
        <a:buClr>
          <a:srgbClr val="0C2074"/>
        </a:buClr>
        <a:buFont typeface="Arial" panose="020B0604020202020204" pitchFamily="34" charset="0"/>
        <a:buChar char="–"/>
        <a:defRPr sz="2400">
          <a:solidFill>
            <a:schemeClr val="tx1"/>
          </a:solidFill>
          <a:latin typeface="+mn-lt"/>
        </a:defRPr>
      </a:lvl3pPr>
      <a:lvl4pPr marL="1600200" indent="-228600" algn="l" rtl="0" eaLnBrk="0" fontAlgn="base" hangingPunct="0">
        <a:lnSpc>
          <a:spcPct val="95000"/>
        </a:lnSpc>
        <a:spcBef>
          <a:spcPct val="20000"/>
        </a:spcBef>
        <a:spcAft>
          <a:spcPct val="0"/>
        </a:spcAft>
        <a:buClr>
          <a:srgbClr val="0C2074"/>
        </a:buClr>
        <a:buFont typeface="Arial" panose="020B0604020202020204" pitchFamily="34" charset="0"/>
        <a:buChar char="–"/>
        <a:defRPr sz="2200">
          <a:solidFill>
            <a:schemeClr val="tx1"/>
          </a:solidFill>
          <a:latin typeface="+mn-lt"/>
        </a:defRPr>
      </a:lvl4pPr>
      <a:lvl5pPr marL="2057400" indent="-228600" algn="l" rtl="0" eaLnBrk="0" fontAlgn="base" hangingPunct="0">
        <a:lnSpc>
          <a:spcPct val="95000"/>
        </a:lnSpc>
        <a:spcBef>
          <a:spcPct val="20000"/>
        </a:spcBef>
        <a:spcAft>
          <a:spcPct val="0"/>
        </a:spcAft>
        <a:buClr>
          <a:srgbClr val="0C2074"/>
        </a:buClr>
        <a:buFont typeface="Arial" panose="020B0604020202020204" pitchFamily="34" charset="0"/>
        <a:buChar char="–"/>
        <a:defRPr sz="2000">
          <a:solidFill>
            <a:schemeClr val="tx1"/>
          </a:solidFill>
          <a:latin typeface="+mn-lt"/>
        </a:defRPr>
      </a:lvl5pPr>
      <a:lvl6pPr marL="2514600" indent="-228600" algn="l" rtl="0" eaLnBrk="1" fontAlgn="base" hangingPunct="1">
        <a:lnSpc>
          <a:spcPct val="95000"/>
        </a:lnSpc>
        <a:spcBef>
          <a:spcPct val="20000"/>
        </a:spcBef>
        <a:spcAft>
          <a:spcPct val="0"/>
        </a:spcAft>
        <a:buClr>
          <a:srgbClr val="0C2074"/>
        </a:buClr>
        <a:buFont typeface="Arial" charset="0"/>
        <a:buChar char="–"/>
        <a:defRPr sz="2000">
          <a:solidFill>
            <a:schemeClr val="tx1"/>
          </a:solidFill>
          <a:latin typeface="+mn-lt"/>
        </a:defRPr>
      </a:lvl6pPr>
      <a:lvl7pPr marL="2971800" indent="-228600" algn="l" rtl="0" eaLnBrk="1" fontAlgn="base" hangingPunct="1">
        <a:lnSpc>
          <a:spcPct val="95000"/>
        </a:lnSpc>
        <a:spcBef>
          <a:spcPct val="20000"/>
        </a:spcBef>
        <a:spcAft>
          <a:spcPct val="0"/>
        </a:spcAft>
        <a:buClr>
          <a:srgbClr val="0C2074"/>
        </a:buClr>
        <a:buFont typeface="Arial" charset="0"/>
        <a:buChar char="–"/>
        <a:defRPr sz="2000">
          <a:solidFill>
            <a:schemeClr val="tx1"/>
          </a:solidFill>
          <a:latin typeface="+mn-lt"/>
        </a:defRPr>
      </a:lvl7pPr>
      <a:lvl8pPr marL="3429000" indent="-228600" algn="l" rtl="0" eaLnBrk="1" fontAlgn="base" hangingPunct="1">
        <a:lnSpc>
          <a:spcPct val="95000"/>
        </a:lnSpc>
        <a:spcBef>
          <a:spcPct val="20000"/>
        </a:spcBef>
        <a:spcAft>
          <a:spcPct val="0"/>
        </a:spcAft>
        <a:buClr>
          <a:srgbClr val="0C2074"/>
        </a:buClr>
        <a:buFont typeface="Arial" charset="0"/>
        <a:buChar char="–"/>
        <a:defRPr sz="2000">
          <a:solidFill>
            <a:schemeClr val="tx1"/>
          </a:solidFill>
          <a:latin typeface="+mn-lt"/>
        </a:defRPr>
      </a:lvl8pPr>
      <a:lvl9pPr marL="3886200" indent="-228600" algn="l" rtl="0" eaLnBrk="1" fontAlgn="base" hangingPunct="1">
        <a:lnSpc>
          <a:spcPct val="95000"/>
        </a:lnSpc>
        <a:spcBef>
          <a:spcPct val="20000"/>
        </a:spcBef>
        <a:spcAft>
          <a:spcPct val="0"/>
        </a:spcAft>
        <a:buClr>
          <a:srgbClr val="0C2074"/>
        </a:buClr>
        <a:buFont typeface="Arial" charset="0"/>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6923AA2-85A2-9FDD-0746-18061CC60CDE}"/>
              </a:ext>
            </a:extLst>
          </p:cNvPr>
          <p:cNvSpPr txBox="1">
            <a:spLocks noChangeArrowheads="1"/>
          </p:cNvSpPr>
          <p:nvPr/>
        </p:nvSpPr>
        <p:spPr bwMode="auto">
          <a:xfrm>
            <a:off x="7239000" y="6564313"/>
            <a:ext cx="1790700" cy="277812"/>
          </a:xfrm>
          <a:prstGeom prst="rect">
            <a:avLst/>
          </a:prstGeom>
          <a:noFill/>
          <a:ln>
            <a:noFill/>
          </a:ln>
        </p:spPr>
        <p:txBody>
          <a:bodyPr>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r" eaLnBrk="1" hangingPunct="1">
              <a:defRPr/>
            </a:pPr>
            <a:fld id="{D69B4E59-344C-4014-96F8-CD82BB67FBB5}" type="slidenum">
              <a:rPr lang="en-US" altLang="en-US" sz="1200" b="1" smtClean="0">
                <a:solidFill>
                  <a:srgbClr val="717171"/>
                </a:solidFill>
              </a:rPr>
              <a:pPr algn="r" eaLnBrk="1" hangingPunct="1">
                <a:defRPr/>
              </a:pPr>
              <a:t>‹#›</a:t>
            </a:fld>
            <a:endParaRPr lang="en-US" altLang="en-US" sz="1200" b="1">
              <a:solidFill>
                <a:srgbClr val="717171"/>
              </a:solidFill>
            </a:endParaRPr>
          </a:p>
        </p:txBody>
      </p:sp>
      <p:pic>
        <p:nvPicPr>
          <p:cNvPr id="3" name="Picture 2" descr="A black and white background&#10;&#10;Description automatically generated">
            <a:extLst>
              <a:ext uri="{FF2B5EF4-FFF2-40B4-BE49-F238E27FC236}">
                <a16:creationId xmlns:a16="http://schemas.microsoft.com/office/drawing/2014/main" id="{22DEFD8E-CAB0-CE6B-5A2F-40BD3DC9C79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cSld>
  <p:clrMap bg1="lt1" tx1="dk1" bg2="lt2" tx2="dk2" accent1="accent1" accent2="accent2" accent3="accent3" accent4="accent4" accent5="accent5" accent6="accent6" hlink="hlink" folHlink="folHlink"/>
  <p:sldLayoutIdLst>
    <p:sldLayoutId id="2147483992" r:id="rId1"/>
  </p:sldLayoutIdLst>
  <p:hf hdr="0" ftr="0" dt="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 name="Picture 2" descr="A blue and white wavy lines&#10;&#10;Description automatically generated">
            <a:extLst>
              <a:ext uri="{FF2B5EF4-FFF2-40B4-BE49-F238E27FC236}">
                <a16:creationId xmlns:a16="http://schemas.microsoft.com/office/drawing/2014/main" id="{8451FDA6-DFE4-FAC8-F6BB-3A7AFFE21169}"/>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cSld>
  <p:clrMap bg1="lt1" tx1="dk1" bg2="lt2" tx2="dk2" accent1="accent1" accent2="accent2" accent3="accent3" accent4="accent4" accent5="accent5" accent6="accent6" hlink="hlink" folHlink="folHlink"/>
  <p:sldLayoutIdLst>
    <p:sldLayoutId id="2147483989" r:id="rId1"/>
    <p:sldLayoutId id="2147483993" r:id="rId2"/>
  </p:sldLayoutIdLst>
  <p:hf hdr="0" ftr="0" dt="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xml"/><Relationship Id="rId1" Type="http://schemas.openxmlformats.org/officeDocument/2006/relationships/slideLayout" Target="../slideLayouts/slideLayout8.xml"/><Relationship Id="rId6" Type="http://schemas.openxmlformats.org/officeDocument/2006/relationships/image" Target="../media/image5.png"/><Relationship Id="rId5" Type="http://schemas.openxmlformats.org/officeDocument/2006/relationships/image" Target="../media/image38.png"/><Relationship Id="rId4" Type="http://schemas.openxmlformats.org/officeDocument/2006/relationships/image" Target="../media/image37.png"/></Relationships>
</file>

<file path=ppt/slides/_rels/slide41.xml.rels><?xml version="1.0" encoding="UTF-8" standalone="yes"?>
<Relationships xmlns="http://schemas.openxmlformats.org/package/2006/relationships"><Relationship Id="rId8" Type="http://schemas.openxmlformats.org/officeDocument/2006/relationships/oleObject" Target="../embeddings/oleObject3.bin"/><Relationship Id="rId3" Type="http://schemas.openxmlformats.org/officeDocument/2006/relationships/image" Target="../media/image3.png"/><Relationship Id="rId7" Type="http://schemas.openxmlformats.org/officeDocument/2006/relationships/image" Target="../media/image40.emf"/><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oleObject" Target="../embeddings/oleObject2.bin"/><Relationship Id="rId11" Type="http://schemas.openxmlformats.org/officeDocument/2006/relationships/image" Target="../media/image42.emf"/><Relationship Id="rId5" Type="http://schemas.openxmlformats.org/officeDocument/2006/relationships/image" Target="../media/image39.emf"/><Relationship Id="rId10" Type="http://schemas.openxmlformats.org/officeDocument/2006/relationships/oleObject" Target="../embeddings/oleObject4.bin"/><Relationship Id="rId4" Type="http://schemas.openxmlformats.org/officeDocument/2006/relationships/oleObject" Target="../embeddings/oleObject1.bin"/><Relationship Id="rId9" Type="http://schemas.openxmlformats.org/officeDocument/2006/relationships/image" Target="../media/image41.emf"/></Relationships>
</file>

<file path=ppt/slides/_rels/slide4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45.png"/><Relationship Id="rId7" Type="http://schemas.openxmlformats.org/officeDocument/2006/relationships/image" Target="../media/image38.png"/><Relationship Id="rId2" Type="http://schemas.openxmlformats.org/officeDocument/2006/relationships/image" Target="../media/image44.png"/><Relationship Id="rId1" Type="http://schemas.openxmlformats.org/officeDocument/2006/relationships/slideLayout" Target="../slideLayouts/slideLayout6.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46.png"/></Relationships>
</file>

<file path=ppt/slides/_rels/slide44.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chart" Target="../charts/chart1.xml"/><Relationship Id="rId5" Type="http://schemas.openxmlformats.org/officeDocument/2006/relationships/image" Target="../media/image48.png"/><Relationship Id="rId4" Type="http://schemas.openxmlformats.org/officeDocument/2006/relationships/image" Target="../media/image47.emf"/></Relationships>
</file>

<file path=ppt/slides/_rels/slide4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chart" Target="../charts/chart2.xml"/></Relationships>
</file>

<file path=ppt/slides/_rels/slide47.xml.rels><?xml version="1.0" encoding="UTF-8" standalone="yes"?>
<Relationships xmlns="http://schemas.openxmlformats.org/package/2006/relationships"><Relationship Id="rId8" Type="http://schemas.openxmlformats.org/officeDocument/2006/relationships/chart" Target="../charts/chart4.xml"/><Relationship Id="rId3" Type="http://schemas.openxmlformats.org/officeDocument/2006/relationships/image" Target="../media/image52.png"/><Relationship Id="rId7" Type="http://schemas.openxmlformats.org/officeDocument/2006/relationships/image" Target="../media/image54.png"/><Relationship Id="rId2" Type="http://schemas.openxmlformats.org/officeDocument/2006/relationships/image" Target="../media/image51.png"/><Relationship Id="rId1" Type="http://schemas.openxmlformats.org/officeDocument/2006/relationships/slideLayout" Target="../slideLayouts/slideLayout2.xml"/><Relationship Id="rId6" Type="http://schemas.openxmlformats.org/officeDocument/2006/relationships/image" Target="../media/image53.png"/><Relationship Id="rId11" Type="http://schemas.openxmlformats.org/officeDocument/2006/relationships/image" Target="../media/image55.png"/><Relationship Id="rId5" Type="http://schemas.openxmlformats.org/officeDocument/2006/relationships/oleObject" Target="../embeddings/oleObject7.bin"/><Relationship Id="rId10" Type="http://schemas.openxmlformats.org/officeDocument/2006/relationships/oleObject" Target="../embeddings/oleObject8.bin"/><Relationship Id="rId4" Type="http://schemas.openxmlformats.org/officeDocument/2006/relationships/chart" Target="../charts/chart3.xml"/><Relationship Id="rId9" Type="http://schemas.openxmlformats.org/officeDocument/2006/relationships/chart" Target="../charts/chart5.xml"/></Relationships>
</file>

<file path=ppt/slides/_rels/slide4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2">
            <a:extLst>
              <a:ext uri="{FF2B5EF4-FFF2-40B4-BE49-F238E27FC236}">
                <a16:creationId xmlns:a16="http://schemas.microsoft.com/office/drawing/2014/main" id="{3A246A52-2D37-0A47-3C53-60D8791C48F4}"/>
              </a:ext>
            </a:extLst>
          </p:cNvPr>
          <p:cNvSpPr txBox="1">
            <a:spLocks noChangeArrowheads="1"/>
          </p:cNvSpPr>
          <p:nvPr/>
        </p:nvSpPr>
        <p:spPr bwMode="auto">
          <a:xfrm>
            <a:off x="990600" y="2419350"/>
            <a:ext cx="7467600" cy="1390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chemeClr val="tx1"/>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eaLnBrk="1" hangingPunct="1"/>
            <a:r>
              <a:rPr lang="en-US" altLang="en-US" sz="5000" b="1" dirty="0">
                <a:solidFill>
                  <a:schemeClr val="accent1"/>
                </a:solidFill>
              </a:rPr>
              <a:t>Impact of Internet Usage</a:t>
            </a:r>
          </a:p>
        </p:txBody>
      </p:sp>
      <p:sp>
        <p:nvSpPr>
          <p:cNvPr id="2" name="Rectangle 1">
            <a:extLst>
              <a:ext uri="{FF2B5EF4-FFF2-40B4-BE49-F238E27FC236}">
                <a16:creationId xmlns:a16="http://schemas.microsoft.com/office/drawing/2014/main" id="{74615827-8AE1-F82D-CDEB-D897D520D6F4}"/>
              </a:ext>
            </a:extLst>
          </p:cNvPr>
          <p:cNvSpPr>
            <a:spLocks/>
          </p:cNvSpPr>
          <p:nvPr/>
        </p:nvSpPr>
        <p:spPr>
          <a:xfrm>
            <a:off x="-9526" y="4948992"/>
            <a:ext cx="9153526" cy="1229728"/>
          </a:xfrm>
          <a:prstGeom prst="rect">
            <a:avLst/>
          </a:prstGeom>
          <a:gradFill>
            <a:gsLst>
              <a:gs pos="33000">
                <a:schemeClr val="bg1"/>
              </a:gs>
              <a:gs pos="100000">
                <a:schemeClr val="bg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dirty="0"/>
          </a:p>
        </p:txBody>
      </p:sp>
      <p:sp>
        <p:nvSpPr>
          <p:cNvPr id="6" name="Subtitle 2">
            <a:extLst>
              <a:ext uri="{FF2B5EF4-FFF2-40B4-BE49-F238E27FC236}">
                <a16:creationId xmlns:a16="http://schemas.microsoft.com/office/drawing/2014/main" id="{B6BCDFD5-3D0A-E23C-6D62-7172237E32E2}"/>
              </a:ext>
            </a:extLst>
          </p:cNvPr>
          <p:cNvSpPr txBox="1">
            <a:spLocks/>
          </p:cNvSpPr>
          <p:nvPr/>
        </p:nvSpPr>
        <p:spPr>
          <a:xfrm>
            <a:off x="295526" y="5086604"/>
            <a:ext cx="1982612" cy="872538"/>
          </a:xfrm>
          <a:prstGeom prst="rect">
            <a:avLst/>
          </a:prstGeom>
        </p:spPr>
        <p:txBody>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eaLnBrk="1" fontAlgn="auto" hangingPunct="1">
              <a:lnSpc>
                <a:spcPts val="2300"/>
              </a:lnSpc>
              <a:spcBef>
                <a:spcPts val="0"/>
              </a:spcBef>
              <a:spcAft>
                <a:spcPts val="0"/>
              </a:spcAft>
              <a:buFont typeface="Arial" pitchFamily="34" charset="0"/>
              <a:buNone/>
              <a:defRPr/>
            </a:pPr>
            <a:r>
              <a:rPr lang="en-US" sz="1800" b="1" spc="-50" dirty="0">
                <a:solidFill>
                  <a:schemeClr val="accent1"/>
                </a:solidFill>
              </a:rPr>
              <a:t>· Davin </a:t>
            </a:r>
            <a:r>
              <a:rPr lang="en-US" sz="1800" b="1" spc="-50" dirty="0" err="1">
                <a:solidFill>
                  <a:schemeClr val="accent1"/>
                </a:solidFill>
              </a:rPr>
              <a:t>Frankosky</a:t>
            </a:r>
            <a:endParaRPr lang="en-US" sz="1800" b="1" spc="-50" dirty="0">
              <a:solidFill>
                <a:schemeClr val="accent1"/>
              </a:solidFill>
            </a:endParaRPr>
          </a:p>
          <a:p>
            <a:pPr eaLnBrk="1" fontAlgn="auto" hangingPunct="1">
              <a:lnSpc>
                <a:spcPts val="2300"/>
              </a:lnSpc>
              <a:spcBef>
                <a:spcPts val="0"/>
              </a:spcBef>
              <a:spcAft>
                <a:spcPts val="0"/>
              </a:spcAft>
              <a:buNone/>
              <a:defRPr/>
            </a:pPr>
            <a:r>
              <a:rPr lang="en-US" sz="1800" b="1" spc="-50" dirty="0">
                <a:solidFill>
                  <a:schemeClr val="accent1"/>
                </a:solidFill>
              </a:rPr>
              <a:t>· George </a:t>
            </a:r>
            <a:r>
              <a:rPr lang="en-US" sz="1800" b="1" spc="-50" dirty="0" err="1">
                <a:solidFill>
                  <a:schemeClr val="accent1"/>
                </a:solidFill>
              </a:rPr>
              <a:t>Liberatos</a:t>
            </a:r>
            <a:endParaRPr lang="en-US" sz="1800" b="1" spc="-50" dirty="0">
              <a:solidFill>
                <a:schemeClr val="accent1"/>
              </a:solidFill>
            </a:endParaRPr>
          </a:p>
          <a:p>
            <a:pPr eaLnBrk="1" fontAlgn="auto" hangingPunct="1">
              <a:lnSpc>
                <a:spcPts val="2300"/>
              </a:lnSpc>
              <a:spcBef>
                <a:spcPts val="0"/>
              </a:spcBef>
              <a:spcAft>
                <a:spcPts val="0"/>
              </a:spcAft>
              <a:buNone/>
              <a:defRPr/>
            </a:pPr>
            <a:r>
              <a:rPr lang="en-US" sz="1800" b="1" spc="-50" dirty="0">
                <a:solidFill>
                  <a:schemeClr val="accent1"/>
                </a:solidFill>
              </a:rPr>
              <a:t>· Alison Love </a:t>
            </a:r>
          </a:p>
          <a:p>
            <a:pPr eaLnBrk="1" fontAlgn="auto" hangingPunct="1">
              <a:lnSpc>
                <a:spcPts val="2300"/>
              </a:lnSpc>
              <a:spcBef>
                <a:spcPts val="0"/>
              </a:spcBef>
              <a:spcAft>
                <a:spcPts val="0"/>
              </a:spcAft>
              <a:buNone/>
              <a:defRPr/>
            </a:pPr>
            <a:endParaRPr lang="en-US" sz="1600" b="1" spc="-50" dirty="0">
              <a:solidFill>
                <a:schemeClr val="accent1"/>
              </a:solidFill>
            </a:endParaRPr>
          </a:p>
          <a:p>
            <a:pPr eaLnBrk="1" fontAlgn="auto" hangingPunct="1">
              <a:lnSpc>
                <a:spcPts val="2300"/>
              </a:lnSpc>
              <a:spcBef>
                <a:spcPts val="0"/>
              </a:spcBef>
              <a:spcAft>
                <a:spcPts val="0"/>
              </a:spcAft>
              <a:buNone/>
              <a:defRPr/>
            </a:pPr>
            <a:endParaRPr lang="en-US" sz="1600" b="1" spc="-50" dirty="0">
              <a:solidFill>
                <a:schemeClr val="accent1"/>
              </a:solidFill>
            </a:endParaRPr>
          </a:p>
          <a:p>
            <a:pPr eaLnBrk="1" fontAlgn="auto" hangingPunct="1">
              <a:lnSpc>
                <a:spcPts val="2300"/>
              </a:lnSpc>
              <a:spcBef>
                <a:spcPts val="0"/>
              </a:spcBef>
              <a:spcAft>
                <a:spcPts val="0"/>
              </a:spcAft>
              <a:buFont typeface="Arial" pitchFamily="34" charset="0"/>
              <a:buNone/>
              <a:defRPr/>
            </a:pPr>
            <a:r>
              <a:rPr lang="en-US" sz="1600" b="1" spc="-50" dirty="0">
                <a:solidFill>
                  <a:schemeClr val="accent1"/>
                </a:solidFill>
              </a:rPr>
              <a:t> </a:t>
            </a:r>
          </a:p>
        </p:txBody>
      </p:sp>
      <p:sp>
        <p:nvSpPr>
          <p:cNvPr id="8" name="Subtitle 2">
            <a:extLst>
              <a:ext uri="{FF2B5EF4-FFF2-40B4-BE49-F238E27FC236}">
                <a16:creationId xmlns:a16="http://schemas.microsoft.com/office/drawing/2014/main" id="{F633796A-3EF4-7E5A-074F-81C09D005C7A}"/>
              </a:ext>
            </a:extLst>
          </p:cNvPr>
          <p:cNvSpPr txBox="1">
            <a:spLocks/>
          </p:cNvSpPr>
          <p:nvPr/>
        </p:nvSpPr>
        <p:spPr>
          <a:xfrm>
            <a:off x="2237871" y="5086604"/>
            <a:ext cx="2390273" cy="872538"/>
          </a:xfrm>
          <a:prstGeom prst="rect">
            <a:avLst/>
          </a:prstGeom>
        </p:spPr>
        <p:txBody>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eaLnBrk="1" fontAlgn="auto" hangingPunct="1">
              <a:lnSpc>
                <a:spcPts val="2300"/>
              </a:lnSpc>
              <a:spcBef>
                <a:spcPts val="0"/>
              </a:spcBef>
              <a:spcAft>
                <a:spcPts val="0"/>
              </a:spcAft>
              <a:buFont typeface="Arial" pitchFamily="34" charset="0"/>
              <a:buNone/>
              <a:defRPr/>
            </a:pPr>
            <a:r>
              <a:rPr lang="en-US" sz="1800" b="1" spc="-50" dirty="0">
                <a:solidFill>
                  <a:schemeClr val="accent1"/>
                </a:solidFill>
              </a:rPr>
              <a:t>· Haylee McLean</a:t>
            </a:r>
          </a:p>
          <a:p>
            <a:pPr eaLnBrk="1" fontAlgn="auto" hangingPunct="1">
              <a:lnSpc>
                <a:spcPts val="2300"/>
              </a:lnSpc>
              <a:spcBef>
                <a:spcPts val="0"/>
              </a:spcBef>
              <a:spcAft>
                <a:spcPts val="0"/>
              </a:spcAft>
              <a:buNone/>
              <a:defRPr/>
            </a:pPr>
            <a:r>
              <a:rPr lang="en-US" sz="1800" b="1" spc="-50" dirty="0">
                <a:solidFill>
                  <a:schemeClr val="accent1"/>
                </a:solidFill>
              </a:rPr>
              <a:t>· Quentin O’Neal</a:t>
            </a:r>
          </a:p>
          <a:p>
            <a:pPr eaLnBrk="1" fontAlgn="auto" hangingPunct="1">
              <a:lnSpc>
                <a:spcPts val="2300"/>
              </a:lnSpc>
              <a:spcBef>
                <a:spcPts val="0"/>
              </a:spcBef>
              <a:spcAft>
                <a:spcPts val="0"/>
              </a:spcAft>
              <a:buNone/>
              <a:defRPr/>
            </a:pPr>
            <a:r>
              <a:rPr lang="en-US" sz="1800" b="1" spc="-50" dirty="0">
                <a:solidFill>
                  <a:schemeClr val="accent1"/>
                </a:solidFill>
              </a:rPr>
              <a:t>· Tia Scott</a:t>
            </a:r>
          </a:p>
          <a:p>
            <a:pPr eaLnBrk="1" fontAlgn="auto" hangingPunct="1">
              <a:lnSpc>
                <a:spcPts val="2300"/>
              </a:lnSpc>
              <a:spcBef>
                <a:spcPts val="0"/>
              </a:spcBef>
              <a:spcAft>
                <a:spcPts val="0"/>
              </a:spcAft>
              <a:buNone/>
              <a:defRPr/>
            </a:pPr>
            <a:endParaRPr lang="en-US" sz="1600" b="1" spc="-50" dirty="0">
              <a:solidFill>
                <a:schemeClr val="accent1"/>
              </a:solidFill>
            </a:endParaRPr>
          </a:p>
          <a:p>
            <a:pPr eaLnBrk="1" fontAlgn="auto" hangingPunct="1">
              <a:lnSpc>
                <a:spcPts val="2300"/>
              </a:lnSpc>
              <a:spcBef>
                <a:spcPts val="0"/>
              </a:spcBef>
              <a:spcAft>
                <a:spcPts val="0"/>
              </a:spcAft>
              <a:buNone/>
              <a:defRPr/>
            </a:pPr>
            <a:endParaRPr lang="en-US" sz="1600" b="1" spc="-50" dirty="0">
              <a:solidFill>
                <a:schemeClr val="accent1"/>
              </a:solidFill>
            </a:endParaRPr>
          </a:p>
          <a:p>
            <a:pPr eaLnBrk="1" fontAlgn="auto" hangingPunct="1">
              <a:lnSpc>
                <a:spcPts val="2300"/>
              </a:lnSpc>
              <a:spcBef>
                <a:spcPts val="0"/>
              </a:spcBef>
              <a:spcAft>
                <a:spcPts val="0"/>
              </a:spcAft>
              <a:buFont typeface="Arial" pitchFamily="34" charset="0"/>
              <a:buNone/>
              <a:defRPr/>
            </a:pPr>
            <a:r>
              <a:rPr lang="en-US" sz="1600" b="1" spc="-50" dirty="0">
                <a:solidFill>
                  <a:schemeClr val="accent1"/>
                </a:solidFill>
              </a:rPr>
              <a:t> </a:t>
            </a:r>
          </a:p>
        </p:txBody>
      </p:sp>
    </p:spTree>
  </p:cSld>
  <p:clrMapOvr>
    <a:masterClrMapping/>
  </p:clrMapOvr>
  <p:transition spd="slow"/>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a:extLst>
              <a:ext uri="{FF2B5EF4-FFF2-40B4-BE49-F238E27FC236}">
                <a16:creationId xmlns:a16="http://schemas.microsoft.com/office/drawing/2014/main" id="{65BC141F-3ABC-D9B0-1479-8A6472771EE2}"/>
              </a:ext>
            </a:extLst>
          </p:cNvPr>
          <p:cNvPicPr>
            <a:picLocks/>
          </p:cNvPicPr>
          <p:nvPr/>
        </p:nvPicPr>
        <p:blipFill>
          <a:blip r:embed="rId2">
            <a:extLst>
              <a:ext uri="{28A0092B-C50C-407E-A947-70E740481C1C}">
                <a14:useLocalDpi xmlns:a14="http://schemas.microsoft.com/office/drawing/2010/main" val="0"/>
              </a:ext>
            </a:extLst>
          </a:blip>
          <a:srcRect/>
          <a:stretch>
            <a:fillRect/>
          </a:stretch>
        </p:blipFill>
        <p:spPr bwMode="auto">
          <a:xfrm>
            <a:off x="452177" y="1095270"/>
            <a:ext cx="5858188" cy="4662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descr="A blue circle with text&#10;&#10;Description automatically generated">
            <a:extLst>
              <a:ext uri="{FF2B5EF4-FFF2-40B4-BE49-F238E27FC236}">
                <a16:creationId xmlns:a16="http://schemas.microsoft.com/office/drawing/2014/main" id="{6F8E73F5-8ED0-F8BC-2BE8-9DA420506E76}"/>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80710" y="1369864"/>
            <a:ext cx="5296359" cy="4118271"/>
          </a:xfrm>
          <a:prstGeom prst="rect">
            <a:avLst/>
          </a:prstGeom>
          <a:noFill/>
          <a:ln>
            <a:noFill/>
          </a:ln>
          <a:effectLst/>
        </p:spPr>
        <p:style>
          <a:lnRef idx="0">
            <a:scrgbClr r="0" g="0" b="0"/>
          </a:lnRef>
          <a:fillRef idx="0">
            <a:scrgbClr r="0" g="0" b="0"/>
          </a:fillRef>
          <a:effectRef idx="0">
            <a:scrgbClr r="0" g="0" b="0"/>
          </a:effectRef>
          <a:fontRef idx="minor">
            <a:schemeClr val="dk1"/>
          </a:fontRef>
        </p:style>
      </p:pic>
      <p:sp>
        <p:nvSpPr>
          <p:cNvPr id="17" name="Title 16">
            <a:extLst>
              <a:ext uri="{FF2B5EF4-FFF2-40B4-BE49-F238E27FC236}">
                <a16:creationId xmlns:a16="http://schemas.microsoft.com/office/drawing/2014/main" id="{46D46202-EBDF-F7F6-9BFE-AC3E37FC2EA7}"/>
              </a:ext>
            </a:extLst>
          </p:cNvPr>
          <p:cNvSpPr>
            <a:spLocks noGrp="1"/>
          </p:cNvSpPr>
          <p:nvPr>
            <p:ph type="title"/>
          </p:nvPr>
        </p:nvSpPr>
        <p:spPr/>
        <p:txBody>
          <a:bodyPr/>
          <a:lstStyle/>
          <a:p>
            <a:r>
              <a:rPr lang="en-US" dirty="0"/>
              <a:t>Internet Access - Gender</a:t>
            </a:r>
          </a:p>
        </p:txBody>
      </p:sp>
      <p:sp>
        <p:nvSpPr>
          <p:cNvPr id="26" name="Rectangle 25">
            <a:extLst>
              <a:ext uri="{FF2B5EF4-FFF2-40B4-BE49-F238E27FC236}">
                <a16:creationId xmlns:a16="http://schemas.microsoft.com/office/drawing/2014/main" id="{2AB0F3D4-79BA-2738-3BAB-6BD294FD47DC}"/>
              </a:ext>
            </a:extLst>
          </p:cNvPr>
          <p:cNvSpPr/>
          <p:nvPr/>
        </p:nvSpPr>
        <p:spPr>
          <a:xfrm>
            <a:off x="5612164" y="4110327"/>
            <a:ext cx="2675746" cy="696537"/>
          </a:xfrm>
          <a:prstGeom prst="rect">
            <a:avLst/>
          </a:prstGeom>
          <a:solidFill>
            <a:schemeClr val="bg1"/>
          </a:solidFill>
        </p:spPr>
        <p:txBody>
          <a:bodyPr wrap="square">
            <a:spAutoFit/>
          </a:bodyPr>
          <a:lstStyle/>
          <a:p>
            <a:pPr marL="285750" indent="-285750" eaLnBrk="1" hangingPunct="1">
              <a:lnSpc>
                <a:spcPts val="1800"/>
              </a:lnSpc>
              <a:spcBef>
                <a:spcPts val="0"/>
              </a:spcBef>
              <a:buFont typeface="Arial" panose="020B0604020202020204" pitchFamily="34" charset="0"/>
              <a:buChar char="•"/>
              <a:defRPr/>
            </a:pPr>
            <a:r>
              <a:rPr lang="en-US" sz="1400" b="1" dirty="0">
                <a:solidFill>
                  <a:schemeClr val="accent1"/>
                </a:solidFill>
                <a:cs typeface="Calibri" pitchFamily="34" charset="0"/>
              </a:rPr>
              <a:t>Worldwide Internet Usage – </a:t>
            </a:r>
            <a:br>
              <a:rPr lang="en-US" sz="1400" b="1" dirty="0">
                <a:solidFill>
                  <a:schemeClr val="accent1"/>
                </a:solidFill>
                <a:cs typeface="Calibri" pitchFamily="34" charset="0"/>
              </a:rPr>
            </a:br>
            <a:r>
              <a:rPr lang="en-US" sz="1400" b="1" dirty="0">
                <a:solidFill>
                  <a:schemeClr val="accent1"/>
                </a:solidFill>
                <a:cs typeface="Calibri" pitchFamily="34" charset="0"/>
              </a:rPr>
              <a:t>By Gender</a:t>
            </a:r>
          </a:p>
          <a:p>
            <a:pPr marL="365760" indent="-171450" eaLnBrk="1" hangingPunct="1">
              <a:lnSpc>
                <a:spcPts val="1200"/>
              </a:lnSpc>
              <a:buFont typeface="Calibri" pitchFamily="34" charset="0"/>
              <a:buChar char="‒"/>
              <a:defRPr/>
            </a:pPr>
            <a:r>
              <a:rPr lang="en-US" sz="800" dirty="0">
                <a:solidFill>
                  <a:schemeClr val="tx1">
                    <a:lumMod val="50000"/>
                    <a:lumOff val="50000"/>
                  </a:schemeClr>
                </a:solidFill>
                <a:cs typeface="Calibri" pitchFamily="34" charset="0"/>
              </a:rPr>
              <a:t>SUMMARY HERE</a:t>
            </a:r>
            <a:endParaRPr lang="en-US" sz="800" b="1" dirty="0">
              <a:solidFill>
                <a:schemeClr val="tx1">
                  <a:lumMod val="50000"/>
                  <a:lumOff val="50000"/>
                </a:schemeClr>
              </a:solidFill>
              <a:cs typeface="Calibri" pitchFamily="34" charset="0"/>
            </a:endParaRPr>
          </a:p>
        </p:txBody>
      </p:sp>
      <p:sp>
        <p:nvSpPr>
          <p:cNvPr id="5" name="Rectangle 4">
            <a:extLst>
              <a:ext uri="{FF2B5EF4-FFF2-40B4-BE49-F238E27FC236}">
                <a16:creationId xmlns:a16="http://schemas.microsoft.com/office/drawing/2014/main" id="{46D3E97E-99B9-84D8-BD15-A5F4AF106A02}"/>
              </a:ext>
            </a:extLst>
          </p:cNvPr>
          <p:cNvSpPr/>
          <p:nvPr/>
        </p:nvSpPr>
        <p:spPr bwMode="auto">
          <a:xfrm rot="19800000">
            <a:off x="1544457" y="3285637"/>
            <a:ext cx="3683669" cy="550151"/>
          </a:xfrm>
          <a:prstGeom prst="rect">
            <a:avLst/>
          </a:prstGeom>
        </p:spPr>
        <p:txBody>
          <a:bodyPr wrap="square">
            <a:spAutoFit/>
          </a:bodyPr>
          <a:lstStyle/>
          <a:p>
            <a:pPr algn="ctr" eaLnBrk="1" fontAlgn="auto" hangingPunct="1">
              <a:lnSpc>
                <a:spcPts val="3000"/>
              </a:lnSpc>
              <a:spcBef>
                <a:spcPts val="0"/>
              </a:spcBef>
              <a:spcAft>
                <a:spcPts val="0"/>
              </a:spcAft>
              <a:defRPr/>
            </a:pPr>
            <a:r>
              <a:rPr lang="en-US" sz="5000" b="1" kern="1100" dirty="0">
                <a:solidFill>
                  <a:srgbClr val="C00000"/>
                </a:solidFill>
                <a:cs typeface="Calibri" pitchFamily="34" charset="0"/>
              </a:rPr>
              <a:t>UPDATE</a:t>
            </a:r>
          </a:p>
        </p:txBody>
      </p:sp>
    </p:spTree>
    <p:extLst>
      <p:ext uri="{BB962C8B-B14F-4D97-AF65-F5344CB8AC3E}">
        <p14:creationId xmlns:p14="http://schemas.microsoft.com/office/powerpoint/2010/main" val="488648207"/>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4" name="Picture 2">
            <a:extLst>
              <a:ext uri="{FF2B5EF4-FFF2-40B4-BE49-F238E27FC236}">
                <a16:creationId xmlns:a16="http://schemas.microsoft.com/office/drawing/2014/main" id="{D137369F-1132-8486-4291-460BF1988DB3}"/>
              </a:ext>
            </a:extLst>
          </p:cNvPr>
          <p:cNvPicPr>
            <a:picLocks/>
          </p:cNvPicPr>
          <p:nvPr/>
        </p:nvPicPr>
        <p:blipFill>
          <a:blip r:embed="rId2">
            <a:extLst>
              <a:ext uri="{28A0092B-C50C-407E-A947-70E740481C1C}">
                <a14:useLocalDpi xmlns:a14="http://schemas.microsoft.com/office/drawing/2010/main" val="0"/>
              </a:ext>
            </a:extLst>
          </a:blip>
          <a:srcRect/>
          <a:stretch>
            <a:fillRect/>
          </a:stretch>
        </p:blipFill>
        <p:spPr bwMode="auto">
          <a:xfrm>
            <a:off x="602901" y="3814116"/>
            <a:ext cx="5496447" cy="2624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1" name="Picture 2">
            <a:extLst>
              <a:ext uri="{FF2B5EF4-FFF2-40B4-BE49-F238E27FC236}">
                <a16:creationId xmlns:a16="http://schemas.microsoft.com/office/drawing/2014/main" id="{B2E18094-8355-5E17-227C-93C0E8F19E48}"/>
              </a:ext>
            </a:extLst>
          </p:cNvPr>
          <p:cNvPicPr>
            <a:picLocks/>
          </p:cNvPicPr>
          <p:nvPr/>
        </p:nvPicPr>
        <p:blipFill>
          <a:blip r:embed="rId2">
            <a:extLst>
              <a:ext uri="{28A0092B-C50C-407E-A947-70E740481C1C}">
                <a14:useLocalDpi xmlns:a14="http://schemas.microsoft.com/office/drawing/2010/main" val="0"/>
              </a:ext>
            </a:extLst>
          </a:blip>
          <a:srcRect/>
          <a:stretch>
            <a:fillRect/>
          </a:stretch>
        </p:blipFill>
        <p:spPr bwMode="auto">
          <a:xfrm>
            <a:off x="602901" y="983062"/>
            <a:ext cx="5496447" cy="2624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Title 16">
            <a:extLst>
              <a:ext uri="{FF2B5EF4-FFF2-40B4-BE49-F238E27FC236}">
                <a16:creationId xmlns:a16="http://schemas.microsoft.com/office/drawing/2014/main" id="{46D46202-EBDF-F7F6-9BFE-AC3E37FC2EA7}"/>
              </a:ext>
            </a:extLst>
          </p:cNvPr>
          <p:cNvSpPr>
            <a:spLocks noGrp="1"/>
          </p:cNvSpPr>
          <p:nvPr>
            <p:ph type="title"/>
          </p:nvPr>
        </p:nvSpPr>
        <p:spPr/>
        <p:txBody>
          <a:bodyPr/>
          <a:lstStyle/>
          <a:p>
            <a:r>
              <a:rPr lang="en-US" dirty="0"/>
              <a:t>Internet Access - Gender Gaps</a:t>
            </a:r>
          </a:p>
        </p:txBody>
      </p:sp>
      <p:pic>
        <p:nvPicPr>
          <p:cNvPr id="21" name="Picture 20" descr="A graph of different countries/regions&#10;&#10;Description automatically generated with medium confidence">
            <a:extLst>
              <a:ext uri="{FF2B5EF4-FFF2-40B4-BE49-F238E27FC236}">
                <a16:creationId xmlns:a16="http://schemas.microsoft.com/office/drawing/2014/main" id="{DDA9892F-CFB1-4F0F-1EAF-74B5762F156B}"/>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10662" y="1189818"/>
            <a:ext cx="4746559" cy="2319342"/>
          </a:xfrm>
          <a:prstGeom prst="rect">
            <a:avLst/>
          </a:prstGeom>
        </p:spPr>
      </p:pic>
      <p:sp>
        <p:nvSpPr>
          <p:cNvPr id="31" name="Rectangle 30">
            <a:extLst>
              <a:ext uri="{FF2B5EF4-FFF2-40B4-BE49-F238E27FC236}">
                <a16:creationId xmlns:a16="http://schemas.microsoft.com/office/drawing/2014/main" id="{159F0826-AC4A-5755-EA55-193EED786AA1}"/>
              </a:ext>
            </a:extLst>
          </p:cNvPr>
          <p:cNvSpPr/>
          <p:nvPr/>
        </p:nvSpPr>
        <p:spPr>
          <a:xfrm>
            <a:off x="6284798" y="1353947"/>
            <a:ext cx="2608728" cy="696537"/>
          </a:xfrm>
          <a:prstGeom prst="rect">
            <a:avLst/>
          </a:prstGeom>
        </p:spPr>
        <p:txBody>
          <a:bodyPr wrap="square">
            <a:spAutoFit/>
          </a:bodyPr>
          <a:lstStyle/>
          <a:p>
            <a:pPr marL="285750" indent="-285750" eaLnBrk="1" hangingPunct="1">
              <a:lnSpc>
                <a:spcPts val="1800"/>
              </a:lnSpc>
              <a:spcBef>
                <a:spcPts val="0"/>
              </a:spcBef>
              <a:buFont typeface="Arial" panose="020B0604020202020204" pitchFamily="34" charset="0"/>
              <a:buChar char="•"/>
              <a:defRPr/>
            </a:pPr>
            <a:r>
              <a:rPr lang="en-US" sz="1400" b="1" dirty="0">
                <a:solidFill>
                  <a:schemeClr val="accent1"/>
                </a:solidFill>
                <a:cs typeface="Calibri" pitchFamily="34" charset="0"/>
              </a:rPr>
              <a:t>Gender Gap in Internet Access</a:t>
            </a:r>
          </a:p>
          <a:p>
            <a:pPr marL="365760" indent="-171450" eaLnBrk="1" hangingPunct="1">
              <a:lnSpc>
                <a:spcPts val="1200"/>
              </a:lnSpc>
              <a:buFont typeface="Calibri" pitchFamily="34" charset="0"/>
              <a:buChar char="‒"/>
              <a:defRPr/>
            </a:pPr>
            <a:r>
              <a:rPr lang="en-US" sz="800" dirty="0">
                <a:solidFill>
                  <a:schemeClr val="tx1">
                    <a:lumMod val="50000"/>
                    <a:lumOff val="50000"/>
                  </a:schemeClr>
                </a:solidFill>
                <a:cs typeface="Calibri" pitchFamily="34" charset="0"/>
              </a:rPr>
              <a:t>SUMMARY HERE</a:t>
            </a:r>
            <a:endParaRPr lang="en-US" sz="800" b="1" dirty="0">
              <a:solidFill>
                <a:schemeClr val="tx1">
                  <a:lumMod val="50000"/>
                  <a:lumOff val="50000"/>
                </a:schemeClr>
              </a:solidFill>
              <a:cs typeface="Calibri" pitchFamily="34" charset="0"/>
            </a:endParaRPr>
          </a:p>
        </p:txBody>
      </p:sp>
      <p:sp>
        <p:nvSpPr>
          <p:cNvPr id="20480" name="Rectangle 20479">
            <a:extLst>
              <a:ext uri="{FF2B5EF4-FFF2-40B4-BE49-F238E27FC236}">
                <a16:creationId xmlns:a16="http://schemas.microsoft.com/office/drawing/2014/main" id="{C72686A8-C4FD-2D17-2945-72E406143C1B}"/>
              </a:ext>
            </a:extLst>
          </p:cNvPr>
          <p:cNvSpPr/>
          <p:nvPr/>
        </p:nvSpPr>
        <p:spPr>
          <a:xfrm>
            <a:off x="6284798" y="4205176"/>
            <a:ext cx="2608728" cy="696537"/>
          </a:xfrm>
          <a:prstGeom prst="rect">
            <a:avLst/>
          </a:prstGeom>
        </p:spPr>
        <p:txBody>
          <a:bodyPr wrap="square">
            <a:spAutoFit/>
          </a:bodyPr>
          <a:lstStyle/>
          <a:p>
            <a:pPr marL="285750" indent="-285750" eaLnBrk="1" hangingPunct="1">
              <a:lnSpc>
                <a:spcPts val="1800"/>
              </a:lnSpc>
              <a:spcBef>
                <a:spcPts val="0"/>
              </a:spcBef>
              <a:buFont typeface="Arial" panose="020B0604020202020204" pitchFamily="34" charset="0"/>
              <a:buChar char="•"/>
              <a:defRPr/>
            </a:pPr>
            <a:r>
              <a:rPr lang="en-US" sz="1400" b="1" dirty="0">
                <a:solidFill>
                  <a:schemeClr val="accent1"/>
                </a:solidFill>
                <a:cs typeface="Calibri" pitchFamily="34" charset="0"/>
              </a:rPr>
              <a:t>Gender Gap in Mobile Access</a:t>
            </a:r>
          </a:p>
          <a:p>
            <a:pPr marL="365760" indent="-171450" eaLnBrk="1" hangingPunct="1">
              <a:lnSpc>
                <a:spcPts val="1200"/>
              </a:lnSpc>
              <a:buFont typeface="Calibri" pitchFamily="34" charset="0"/>
              <a:buChar char="‒"/>
              <a:defRPr/>
            </a:pPr>
            <a:r>
              <a:rPr lang="en-US" sz="800" dirty="0">
                <a:solidFill>
                  <a:schemeClr val="tx1">
                    <a:lumMod val="50000"/>
                    <a:lumOff val="50000"/>
                  </a:schemeClr>
                </a:solidFill>
                <a:cs typeface="Calibri" pitchFamily="34" charset="0"/>
              </a:rPr>
              <a:t>SUMMARY HERE</a:t>
            </a:r>
            <a:endParaRPr lang="en-US" sz="800" b="1" dirty="0">
              <a:solidFill>
                <a:schemeClr val="tx1">
                  <a:lumMod val="50000"/>
                  <a:lumOff val="50000"/>
                </a:schemeClr>
              </a:solidFill>
              <a:cs typeface="Calibri" pitchFamily="34" charset="0"/>
            </a:endParaRPr>
          </a:p>
        </p:txBody>
      </p:sp>
      <p:pic>
        <p:nvPicPr>
          <p:cNvPr id="20485" name="Picture 20484">
            <a:extLst>
              <a:ext uri="{FF2B5EF4-FFF2-40B4-BE49-F238E27FC236}">
                <a16:creationId xmlns:a16="http://schemas.microsoft.com/office/drawing/2014/main" id="{92A3934D-BBBE-B007-C2DB-CCCC86E60410}"/>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a:xfrm>
            <a:off x="911159" y="3996738"/>
            <a:ext cx="4745565" cy="2319342"/>
          </a:xfrm>
          <a:prstGeom prst="rect">
            <a:avLst/>
          </a:prstGeom>
        </p:spPr>
      </p:pic>
    </p:spTree>
    <p:extLst>
      <p:ext uri="{BB962C8B-B14F-4D97-AF65-F5344CB8AC3E}">
        <p14:creationId xmlns:p14="http://schemas.microsoft.com/office/powerpoint/2010/main" val="1105599149"/>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2">
            <a:extLst>
              <a:ext uri="{FF2B5EF4-FFF2-40B4-BE49-F238E27FC236}">
                <a16:creationId xmlns:a16="http://schemas.microsoft.com/office/drawing/2014/main" id="{EA75CB3A-6E60-1FB0-4FE5-671FC0CA8C8C}"/>
              </a:ext>
            </a:extLst>
          </p:cNvPr>
          <p:cNvPicPr>
            <a:picLocks/>
          </p:cNvPicPr>
          <p:nvPr/>
        </p:nvPicPr>
        <p:blipFill>
          <a:blip r:embed="rId2">
            <a:extLst>
              <a:ext uri="{28A0092B-C50C-407E-A947-70E740481C1C}">
                <a14:useLocalDpi xmlns:a14="http://schemas.microsoft.com/office/drawing/2010/main" val="0"/>
              </a:ext>
            </a:extLst>
          </a:blip>
          <a:srcRect/>
          <a:stretch>
            <a:fillRect/>
          </a:stretch>
        </p:blipFill>
        <p:spPr bwMode="auto">
          <a:xfrm>
            <a:off x="1153144" y="3661578"/>
            <a:ext cx="3935617" cy="2850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Picture 21">
            <a:extLst>
              <a:ext uri="{FF2B5EF4-FFF2-40B4-BE49-F238E27FC236}">
                <a16:creationId xmlns:a16="http://schemas.microsoft.com/office/drawing/2014/main" id="{93C9D74A-3079-F5E8-1197-DF3AB09DED29}"/>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a:xfrm>
            <a:off x="1341395" y="3815817"/>
            <a:ext cx="3441619" cy="2578291"/>
          </a:xfrm>
          <a:prstGeom prst="rect">
            <a:avLst/>
          </a:prstGeom>
        </p:spPr>
      </p:pic>
      <p:sp>
        <p:nvSpPr>
          <p:cNvPr id="17" name="Title 16">
            <a:extLst>
              <a:ext uri="{FF2B5EF4-FFF2-40B4-BE49-F238E27FC236}">
                <a16:creationId xmlns:a16="http://schemas.microsoft.com/office/drawing/2014/main" id="{46D46202-EBDF-F7F6-9BFE-AC3E37FC2EA7}"/>
              </a:ext>
            </a:extLst>
          </p:cNvPr>
          <p:cNvSpPr>
            <a:spLocks noGrp="1"/>
          </p:cNvSpPr>
          <p:nvPr>
            <p:ph type="title"/>
          </p:nvPr>
        </p:nvSpPr>
        <p:spPr/>
        <p:txBody>
          <a:bodyPr/>
          <a:lstStyle/>
          <a:p>
            <a:r>
              <a:rPr lang="en-US" dirty="0"/>
              <a:t>Internet Access – Education Level</a:t>
            </a:r>
          </a:p>
        </p:txBody>
      </p:sp>
      <p:grpSp>
        <p:nvGrpSpPr>
          <p:cNvPr id="18" name="Group 17">
            <a:extLst>
              <a:ext uri="{FF2B5EF4-FFF2-40B4-BE49-F238E27FC236}">
                <a16:creationId xmlns:a16="http://schemas.microsoft.com/office/drawing/2014/main" id="{5FC38CCA-5249-0029-F17B-12F1F9149AB7}"/>
              </a:ext>
            </a:extLst>
          </p:cNvPr>
          <p:cNvGrpSpPr/>
          <p:nvPr/>
        </p:nvGrpSpPr>
        <p:grpSpPr>
          <a:xfrm>
            <a:off x="1125415" y="902040"/>
            <a:ext cx="3963346" cy="2567152"/>
            <a:chOff x="1125415" y="861848"/>
            <a:chExt cx="3963346" cy="2567152"/>
          </a:xfrm>
        </p:grpSpPr>
        <p:pic>
          <p:nvPicPr>
            <p:cNvPr id="15" name="Picture 2">
              <a:extLst>
                <a:ext uri="{FF2B5EF4-FFF2-40B4-BE49-F238E27FC236}">
                  <a16:creationId xmlns:a16="http://schemas.microsoft.com/office/drawing/2014/main" id="{CDC6788E-6B32-DAEE-14AD-A893EE85D035}"/>
                </a:ext>
              </a:extLst>
            </p:cNvPr>
            <p:cNvPicPr>
              <a:picLocks/>
            </p:cNvPicPr>
            <p:nvPr/>
          </p:nvPicPr>
          <p:blipFill>
            <a:blip r:embed="rId2">
              <a:extLst>
                <a:ext uri="{28A0092B-C50C-407E-A947-70E740481C1C}">
                  <a14:useLocalDpi xmlns:a14="http://schemas.microsoft.com/office/drawing/2010/main" val="0"/>
                </a:ext>
              </a:extLst>
            </a:blip>
            <a:srcRect/>
            <a:stretch>
              <a:fillRect/>
            </a:stretch>
          </p:blipFill>
          <p:spPr bwMode="auto">
            <a:xfrm>
              <a:off x="1125415" y="861848"/>
              <a:ext cx="3963346" cy="2567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descr="A graph of a graph with blue dots and a red line&#10;&#10;Description automatically generated">
              <a:extLst>
                <a:ext uri="{FF2B5EF4-FFF2-40B4-BE49-F238E27FC236}">
                  <a16:creationId xmlns:a16="http://schemas.microsoft.com/office/drawing/2014/main" id="{5E582A17-9DE2-FC05-488F-2BEC85C3F25F}"/>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358638" y="1016087"/>
              <a:ext cx="3424377" cy="2322364"/>
            </a:xfrm>
            <a:prstGeom prst="rect">
              <a:avLst/>
            </a:prstGeom>
          </p:spPr>
        </p:pic>
      </p:grpSp>
      <p:sp>
        <p:nvSpPr>
          <p:cNvPr id="8" name="Rectangle 7">
            <a:extLst>
              <a:ext uri="{FF2B5EF4-FFF2-40B4-BE49-F238E27FC236}">
                <a16:creationId xmlns:a16="http://schemas.microsoft.com/office/drawing/2014/main" id="{7E01CBE6-4AE7-3641-7B12-9B409DB05488}"/>
              </a:ext>
            </a:extLst>
          </p:cNvPr>
          <p:cNvSpPr/>
          <p:nvPr/>
        </p:nvSpPr>
        <p:spPr bwMode="auto">
          <a:xfrm rot="19800000">
            <a:off x="1316955" y="4700928"/>
            <a:ext cx="4089613" cy="550151"/>
          </a:xfrm>
          <a:prstGeom prst="rect">
            <a:avLst/>
          </a:prstGeom>
        </p:spPr>
        <p:txBody>
          <a:bodyPr wrap="square">
            <a:spAutoFit/>
          </a:bodyPr>
          <a:lstStyle/>
          <a:p>
            <a:pPr algn="ctr" eaLnBrk="1" fontAlgn="auto" hangingPunct="1">
              <a:lnSpc>
                <a:spcPts val="3000"/>
              </a:lnSpc>
              <a:spcBef>
                <a:spcPts val="0"/>
              </a:spcBef>
              <a:spcAft>
                <a:spcPts val="0"/>
              </a:spcAft>
              <a:defRPr/>
            </a:pPr>
            <a:r>
              <a:rPr lang="en-US" sz="5000" b="1" kern="1100" dirty="0">
                <a:solidFill>
                  <a:srgbClr val="C00000"/>
                </a:solidFill>
                <a:cs typeface="Calibri" pitchFamily="34" charset="0"/>
              </a:rPr>
              <a:t>UPDATE</a:t>
            </a:r>
          </a:p>
        </p:txBody>
      </p:sp>
      <p:sp>
        <p:nvSpPr>
          <p:cNvPr id="13" name="Rectangle 12">
            <a:extLst>
              <a:ext uri="{FF2B5EF4-FFF2-40B4-BE49-F238E27FC236}">
                <a16:creationId xmlns:a16="http://schemas.microsoft.com/office/drawing/2014/main" id="{C38352AA-7D15-174B-B7D4-BAB28F8EEB13}"/>
              </a:ext>
            </a:extLst>
          </p:cNvPr>
          <p:cNvSpPr/>
          <p:nvPr/>
        </p:nvSpPr>
        <p:spPr>
          <a:xfrm>
            <a:off x="5300067" y="1353947"/>
            <a:ext cx="2608728" cy="696537"/>
          </a:xfrm>
          <a:prstGeom prst="rect">
            <a:avLst/>
          </a:prstGeom>
        </p:spPr>
        <p:txBody>
          <a:bodyPr wrap="square">
            <a:spAutoFit/>
          </a:bodyPr>
          <a:lstStyle/>
          <a:p>
            <a:pPr marL="285750" indent="-285750" eaLnBrk="1" hangingPunct="1">
              <a:lnSpc>
                <a:spcPts val="1800"/>
              </a:lnSpc>
              <a:spcBef>
                <a:spcPts val="0"/>
              </a:spcBef>
              <a:buFont typeface="Arial" panose="020B0604020202020204" pitchFamily="34" charset="0"/>
              <a:buChar char="•"/>
              <a:defRPr/>
            </a:pPr>
            <a:r>
              <a:rPr lang="en-US" sz="1400" b="1" dirty="0">
                <a:solidFill>
                  <a:schemeClr val="accent1"/>
                </a:solidFill>
                <a:cs typeface="Calibri" pitchFamily="34" charset="0"/>
              </a:rPr>
              <a:t>Internet Usage and </a:t>
            </a:r>
            <a:br>
              <a:rPr lang="en-US" sz="1400" b="1" dirty="0">
                <a:solidFill>
                  <a:schemeClr val="accent1"/>
                </a:solidFill>
                <a:cs typeface="Calibri" pitchFamily="34" charset="0"/>
              </a:rPr>
            </a:br>
            <a:r>
              <a:rPr lang="en-US" sz="1400" b="1" dirty="0">
                <a:solidFill>
                  <a:schemeClr val="accent1"/>
                </a:solidFill>
                <a:cs typeface="Calibri" pitchFamily="34" charset="0"/>
              </a:rPr>
              <a:t>Education Level</a:t>
            </a:r>
          </a:p>
          <a:p>
            <a:pPr marL="365760" indent="-171450" eaLnBrk="1" hangingPunct="1">
              <a:lnSpc>
                <a:spcPts val="1200"/>
              </a:lnSpc>
              <a:buFont typeface="Calibri" pitchFamily="34" charset="0"/>
              <a:buChar char="‒"/>
              <a:defRPr/>
            </a:pPr>
            <a:r>
              <a:rPr lang="en-US" sz="800" dirty="0">
                <a:solidFill>
                  <a:schemeClr val="tx1">
                    <a:lumMod val="50000"/>
                    <a:lumOff val="50000"/>
                  </a:schemeClr>
                </a:solidFill>
                <a:cs typeface="Calibri" pitchFamily="34" charset="0"/>
              </a:rPr>
              <a:t>SUMMARY HERE</a:t>
            </a:r>
            <a:endParaRPr lang="en-US" sz="800" b="1" dirty="0">
              <a:solidFill>
                <a:schemeClr val="tx1">
                  <a:lumMod val="50000"/>
                  <a:lumOff val="50000"/>
                </a:schemeClr>
              </a:solidFill>
              <a:cs typeface="Calibri" pitchFamily="34" charset="0"/>
            </a:endParaRPr>
          </a:p>
        </p:txBody>
      </p:sp>
      <p:sp>
        <p:nvSpPr>
          <p:cNvPr id="14" name="Rectangle 13">
            <a:extLst>
              <a:ext uri="{FF2B5EF4-FFF2-40B4-BE49-F238E27FC236}">
                <a16:creationId xmlns:a16="http://schemas.microsoft.com/office/drawing/2014/main" id="{6CE329F1-4F42-3258-4BD1-521E55251E9E}"/>
              </a:ext>
            </a:extLst>
          </p:cNvPr>
          <p:cNvSpPr/>
          <p:nvPr/>
        </p:nvSpPr>
        <p:spPr>
          <a:xfrm>
            <a:off x="5382128" y="4205176"/>
            <a:ext cx="2608728" cy="696537"/>
          </a:xfrm>
          <a:prstGeom prst="rect">
            <a:avLst/>
          </a:prstGeom>
        </p:spPr>
        <p:txBody>
          <a:bodyPr wrap="square">
            <a:spAutoFit/>
          </a:bodyPr>
          <a:lstStyle/>
          <a:p>
            <a:pPr marL="285750" indent="-285750" eaLnBrk="1" hangingPunct="1">
              <a:lnSpc>
                <a:spcPts val="1800"/>
              </a:lnSpc>
              <a:spcBef>
                <a:spcPts val="0"/>
              </a:spcBef>
              <a:buFont typeface="Arial" panose="020B0604020202020204" pitchFamily="34" charset="0"/>
              <a:buChar char="•"/>
              <a:defRPr/>
            </a:pPr>
            <a:r>
              <a:rPr lang="en-US" sz="1400" b="1" dirty="0">
                <a:solidFill>
                  <a:schemeClr val="accent1"/>
                </a:solidFill>
                <a:cs typeface="Calibri" pitchFamily="34" charset="0"/>
              </a:rPr>
              <a:t>Internet Users by Education Level</a:t>
            </a:r>
          </a:p>
          <a:p>
            <a:pPr marL="365760" indent="-171450" eaLnBrk="1" hangingPunct="1">
              <a:lnSpc>
                <a:spcPts val="1200"/>
              </a:lnSpc>
              <a:buFont typeface="Calibri" pitchFamily="34" charset="0"/>
              <a:buChar char="‒"/>
              <a:defRPr/>
            </a:pPr>
            <a:r>
              <a:rPr lang="en-US" sz="800" dirty="0">
                <a:solidFill>
                  <a:schemeClr val="tx1">
                    <a:lumMod val="50000"/>
                    <a:lumOff val="50000"/>
                  </a:schemeClr>
                </a:solidFill>
                <a:cs typeface="Calibri" pitchFamily="34" charset="0"/>
              </a:rPr>
              <a:t>SUMMARY HERE</a:t>
            </a:r>
            <a:endParaRPr lang="en-US" sz="800" b="1" dirty="0">
              <a:solidFill>
                <a:schemeClr val="tx1">
                  <a:lumMod val="50000"/>
                  <a:lumOff val="50000"/>
                </a:schemeClr>
              </a:solidFill>
              <a:cs typeface="Calibri" pitchFamily="34" charset="0"/>
            </a:endParaRPr>
          </a:p>
        </p:txBody>
      </p:sp>
    </p:spTree>
    <p:extLst>
      <p:ext uri="{BB962C8B-B14F-4D97-AF65-F5344CB8AC3E}">
        <p14:creationId xmlns:p14="http://schemas.microsoft.com/office/powerpoint/2010/main" val="3798435027"/>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2">
            <a:extLst>
              <a:ext uri="{FF2B5EF4-FFF2-40B4-BE49-F238E27FC236}">
                <a16:creationId xmlns:a16="http://schemas.microsoft.com/office/drawing/2014/main" id="{F1FF1800-7449-1CB1-2104-9EBFB6825AFB}"/>
              </a:ext>
            </a:extLst>
          </p:cNvPr>
          <p:cNvPicPr>
            <a:picLocks/>
          </p:cNvPicPr>
          <p:nvPr/>
        </p:nvPicPr>
        <p:blipFill>
          <a:blip r:embed="rId2">
            <a:extLst>
              <a:ext uri="{28A0092B-C50C-407E-A947-70E740481C1C}">
                <a14:useLocalDpi xmlns:a14="http://schemas.microsoft.com/office/drawing/2010/main" val="0"/>
              </a:ext>
            </a:extLst>
          </a:blip>
          <a:srcRect/>
          <a:stretch>
            <a:fillRect/>
          </a:stretch>
        </p:blipFill>
        <p:spPr bwMode="auto">
          <a:xfrm>
            <a:off x="1125415" y="3698788"/>
            <a:ext cx="3963346" cy="2567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14">
            <a:extLst>
              <a:ext uri="{FF2B5EF4-FFF2-40B4-BE49-F238E27FC236}">
                <a16:creationId xmlns:a16="http://schemas.microsoft.com/office/drawing/2014/main" id="{CB23D63F-FCB2-D60F-2E51-607D63415B02}"/>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a:xfrm>
            <a:off x="1378920" y="3853027"/>
            <a:ext cx="3474434" cy="2322364"/>
          </a:xfrm>
          <a:prstGeom prst="rect">
            <a:avLst/>
          </a:prstGeom>
        </p:spPr>
      </p:pic>
      <p:pic>
        <p:nvPicPr>
          <p:cNvPr id="11" name="Picture 2">
            <a:extLst>
              <a:ext uri="{FF2B5EF4-FFF2-40B4-BE49-F238E27FC236}">
                <a16:creationId xmlns:a16="http://schemas.microsoft.com/office/drawing/2014/main" id="{E109C9CA-31FF-46BB-1941-3B037B6D2715}"/>
              </a:ext>
            </a:extLst>
          </p:cNvPr>
          <p:cNvPicPr>
            <a:picLocks/>
          </p:cNvPicPr>
          <p:nvPr/>
        </p:nvPicPr>
        <p:blipFill>
          <a:blip r:embed="rId2">
            <a:extLst>
              <a:ext uri="{28A0092B-C50C-407E-A947-70E740481C1C}">
                <a14:useLocalDpi xmlns:a14="http://schemas.microsoft.com/office/drawing/2010/main" val="0"/>
              </a:ext>
            </a:extLst>
          </a:blip>
          <a:srcRect/>
          <a:stretch>
            <a:fillRect/>
          </a:stretch>
        </p:blipFill>
        <p:spPr bwMode="auto">
          <a:xfrm>
            <a:off x="1125415" y="902040"/>
            <a:ext cx="3963346" cy="2567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1">
            <a:extLst>
              <a:ext uri="{FF2B5EF4-FFF2-40B4-BE49-F238E27FC236}">
                <a16:creationId xmlns:a16="http://schemas.microsoft.com/office/drawing/2014/main" id="{0FBB9452-413D-A03A-BF09-C40406582767}"/>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a:xfrm>
            <a:off x="1358638" y="1063754"/>
            <a:ext cx="3424377" cy="2307413"/>
          </a:xfrm>
          <a:prstGeom prst="rect">
            <a:avLst/>
          </a:prstGeom>
        </p:spPr>
      </p:pic>
      <p:sp>
        <p:nvSpPr>
          <p:cNvPr id="17" name="Title 16">
            <a:extLst>
              <a:ext uri="{FF2B5EF4-FFF2-40B4-BE49-F238E27FC236}">
                <a16:creationId xmlns:a16="http://schemas.microsoft.com/office/drawing/2014/main" id="{46D46202-EBDF-F7F6-9BFE-AC3E37FC2EA7}"/>
              </a:ext>
            </a:extLst>
          </p:cNvPr>
          <p:cNvSpPr>
            <a:spLocks noGrp="1"/>
          </p:cNvSpPr>
          <p:nvPr>
            <p:ph type="title"/>
          </p:nvPr>
        </p:nvSpPr>
        <p:spPr/>
        <p:txBody>
          <a:bodyPr/>
          <a:lstStyle/>
          <a:p>
            <a:r>
              <a:rPr lang="en-US" dirty="0"/>
              <a:t>Internet Access – Literacy &amp; Urban Population</a:t>
            </a:r>
          </a:p>
        </p:txBody>
      </p:sp>
      <p:sp>
        <p:nvSpPr>
          <p:cNvPr id="6" name="Rectangle 5">
            <a:extLst>
              <a:ext uri="{FF2B5EF4-FFF2-40B4-BE49-F238E27FC236}">
                <a16:creationId xmlns:a16="http://schemas.microsoft.com/office/drawing/2014/main" id="{DF7CA3C7-E5E5-67E7-9CF4-B59FD3B4D7DC}"/>
              </a:ext>
            </a:extLst>
          </p:cNvPr>
          <p:cNvSpPr/>
          <p:nvPr/>
        </p:nvSpPr>
        <p:spPr>
          <a:xfrm>
            <a:off x="5300067" y="1353947"/>
            <a:ext cx="2608728" cy="696537"/>
          </a:xfrm>
          <a:prstGeom prst="rect">
            <a:avLst/>
          </a:prstGeom>
        </p:spPr>
        <p:txBody>
          <a:bodyPr wrap="square">
            <a:spAutoFit/>
          </a:bodyPr>
          <a:lstStyle/>
          <a:p>
            <a:pPr marL="173736" indent="-173736" eaLnBrk="1" hangingPunct="1">
              <a:lnSpc>
                <a:spcPts val="1800"/>
              </a:lnSpc>
              <a:spcBef>
                <a:spcPts val="0"/>
              </a:spcBef>
              <a:buFont typeface="Arial" pitchFamily="34" charset="0"/>
              <a:buChar char="•"/>
              <a:defRPr/>
            </a:pPr>
            <a:r>
              <a:rPr lang="en-US" sz="1400" b="1" dirty="0">
                <a:solidFill>
                  <a:schemeClr val="accent1"/>
                </a:solidFill>
                <a:cs typeface="Calibri" pitchFamily="34" charset="0"/>
              </a:rPr>
              <a:t>Internet Usage and </a:t>
            </a:r>
            <a:br>
              <a:rPr lang="en-US" sz="1400" b="1" dirty="0">
                <a:solidFill>
                  <a:schemeClr val="accent1"/>
                </a:solidFill>
                <a:cs typeface="Calibri" pitchFamily="34" charset="0"/>
              </a:rPr>
            </a:br>
            <a:r>
              <a:rPr lang="en-US" sz="1400" b="1" dirty="0">
                <a:solidFill>
                  <a:schemeClr val="accent1"/>
                </a:solidFill>
                <a:cs typeface="Calibri" pitchFamily="34" charset="0"/>
              </a:rPr>
              <a:t>Literacy Levels</a:t>
            </a:r>
          </a:p>
          <a:p>
            <a:pPr marL="365760" indent="-171450" eaLnBrk="1" hangingPunct="1">
              <a:lnSpc>
                <a:spcPts val="1200"/>
              </a:lnSpc>
              <a:buFont typeface="Calibri" pitchFamily="34" charset="0"/>
              <a:buChar char="‒"/>
              <a:defRPr/>
            </a:pPr>
            <a:r>
              <a:rPr lang="en-US" sz="800" dirty="0">
                <a:solidFill>
                  <a:schemeClr val="tx1">
                    <a:lumMod val="50000"/>
                    <a:lumOff val="50000"/>
                  </a:schemeClr>
                </a:solidFill>
                <a:cs typeface="Calibri" pitchFamily="34" charset="0"/>
              </a:rPr>
              <a:t>SUMMARY HERE</a:t>
            </a:r>
            <a:endParaRPr lang="en-US" sz="800" b="1" dirty="0">
              <a:solidFill>
                <a:schemeClr val="tx1">
                  <a:lumMod val="50000"/>
                  <a:lumOff val="50000"/>
                </a:schemeClr>
              </a:solidFill>
              <a:cs typeface="Calibri" pitchFamily="34" charset="0"/>
            </a:endParaRPr>
          </a:p>
        </p:txBody>
      </p:sp>
      <p:sp>
        <p:nvSpPr>
          <p:cNvPr id="7" name="Rectangle 6">
            <a:extLst>
              <a:ext uri="{FF2B5EF4-FFF2-40B4-BE49-F238E27FC236}">
                <a16:creationId xmlns:a16="http://schemas.microsoft.com/office/drawing/2014/main" id="{AF1C2DEF-2F1C-F677-B730-33F5645DE8CB}"/>
              </a:ext>
            </a:extLst>
          </p:cNvPr>
          <p:cNvSpPr/>
          <p:nvPr/>
        </p:nvSpPr>
        <p:spPr>
          <a:xfrm>
            <a:off x="5382128" y="4205176"/>
            <a:ext cx="2608728" cy="696537"/>
          </a:xfrm>
          <a:prstGeom prst="rect">
            <a:avLst/>
          </a:prstGeom>
        </p:spPr>
        <p:txBody>
          <a:bodyPr wrap="square">
            <a:spAutoFit/>
          </a:bodyPr>
          <a:lstStyle/>
          <a:p>
            <a:pPr marL="173736" indent="-173736" eaLnBrk="1" hangingPunct="1">
              <a:lnSpc>
                <a:spcPts val="1800"/>
              </a:lnSpc>
              <a:spcBef>
                <a:spcPts val="0"/>
              </a:spcBef>
              <a:buFont typeface="Arial" pitchFamily="34" charset="0"/>
              <a:buChar char="•"/>
              <a:defRPr/>
            </a:pPr>
            <a:r>
              <a:rPr lang="en-US" sz="1400" b="1" dirty="0">
                <a:solidFill>
                  <a:schemeClr val="accent1"/>
                </a:solidFill>
                <a:cs typeface="Calibri" pitchFamily="34" charset="0"/>
              </a:rPr>
              <a:t>Internet Usage and </a:t>
            </a:r>
            <a:br>
              <a:rPr lang="en-US" sz="1400" b="1" dirty="0">
                <a:solidFill>
                  <a:schemeClr val="accent1"/>
                </a:solidFill>
                <a:cs typeface="Calibri" pitchFamily="34" charset="0"/>
              </a:rPr>
            </a:br>
            <a:r>
              <a:rPr lang="en-US" sz="1400" b="1" dirty="0">
                <a:solidFill>
                  <a:schemeClr val="accent1"/>
                </a:solidFill>
                <a:cs typeface="Calibri" pitchFamily="34" charset="0"/>
              </a:rPr>
              <a:t>Urban Populations</a:t>
            </a:r>
          </a:p>
          <a:p>
            <a:pPr marL="365760" indent="-171450" eaLnBrk="1" hangingPunct="1">
              <a:lnSpc>
                <a:spcPts val="1200"/>
              </a:lnSpc>
              <a:buFont typeface="Calibri" pitchFamily="34" charset="0"/>
              <a:buChar char="‒"/>
              <a:defRPr/>
            </a:pPr>
            <a:r>
              <a:rPr lang="en-US" sz="800" dirty="0">
                <a:solidFill>
                  <a:schemeClr val="tx1">
                    <a:lumMod val="50000"/>
                    <a:lumOff val="50000"/>
                  </a:schemeClr>
                </a:solidFill>
                <a:cs typeface="Calibri" pitchFamily="34" charset="0"/>
              </a:rPr>
              <a:t>SUMMARY HERE</a:t>
            </a:r>
            <a:endParaRPr lang="en-US" sz="800" b="1" dirty="0">
              <a:solidFill>
                <a:schemeClr val="tx1">
                  <a:lumMod val="50000"/>
                  <a:lumOff val="50000"/>
                </a:schemeClr>
              </a:solidFill>
              <a:cs typeface="Calibri" pitchFamily="34" charset="0"/>
            </a:endParaRPr>
          </a:p>
        </p:txBody>
      </p:sp>
    </p:spTree>
    <p:extLst>
      <p:ext uri="{BB962C8B-B14F-4D97-AF65-F5344CB8AC3E}">
        <p14:creationId xmlns:p14="http://schemas.microsoft.com/office/powerpoint/2010/main" val="1849318502"/>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46D46202-EBDF-F7F6-9BFE-AC3E37FC2EA7}"/>
              </a:ext>
            </a:extLst>
          </p:cNvPr>
          <p:cNvSpPr>
            <a:spLocks noGrp="1"/>
          </p:cNvSpPr>
          <p:nvPr>
            <p:ph type="title"/>
          </p:nvPr>
        </p:nvSpPr>
        <p:spPr/>
        <p:txBody>
          <a:bodyPr/>
          <a:lstStyle/>
          <a:p>
            <a:r>
              <a:rPr lang="en-US" dirty="0"/>
              <a:t>Internet Access – Gross National Income</a:t>
            </a:r>
          </a:p>
        </p:txBody>
      </p:sp>
      <p:grpSp>
        <p:nvGrpSpPr>
          <p:cNvPr id="2" name="Group 1">
            <a:extLst>
              <a:ext uri="{FF2B5EF4-FFF2-40B4-BE49-F238E27FC236}">
                <a16:creationId xmlns:a16="http://schemas.microsoft.com/office/drawing/2014/main" id="{C58264BA-A9BF-6D6A-F00E-93CFA927D642}"/>
              </a:ext>
            </a:extLst>
          </p:cNvPr>
          <p:cNvGrpSpPr/>
          <p:nvPr/>
        </p:nvGrpSpPr>
        <p:grpSpPr>
          <a:xfrm>
            <a:off x="1125415" y="2145424"/>
            <a:ext cx="6783380" cy="2567152"/>
            <a:chOff x="1125415" y="902040"/>
            <a:chExt cx="6783380" cy="2567152"/>
          </a:xfrm>
        </p:grpSpPr>
        <p:pic>
          <p:nvPicPr>
            <p:cNvPr id="11" name="Picture 2">
              <a:extLst>
                <a:ext uri="{FF2B5EF4-FFF2-40B4-BE49-F238E27FC236}">
                  <a16:creationId xmlns:a16="http://schemas.microsoft.com/office/drawing/2014/main" id="{E109C9CA-31FF-46BB-1941-3B037B6D2715}"/>
                </a:ext>
              </a:extLst>
            </p:cNvPr>
            <p:cNvPicPr>
              <a:picLocks/>
            </p:cNvPicPr>
            <p:nvPr/>
          </p:nvPicPr>
          <p:blipFill>
            <a:blip r:embed="rId2">
              <a:extLst>
                <a:ext uri="{28A0092B-C50C-407E-A947-70E740481C1C}">
                  <a14:useLocalDpi xmlns:a14="http://schemas.microsoft.com/office/drawing/2010/main" val="0"/>
                </a:ext>
              </a:extLst>
            </a:blip>
            <a:srcRect/>
            <a:stretch>
              <a:fillRect/>
            </a:stretch>
          </p:blipFill>
          <p:spPr bwMode="auto">
            <a:xfrm>
              <a:off x="1125415" y="902040"/>
              <a:ext cx="3963346" cy="2567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1">
              <a:extLst>
                <a:ext uri="{FF2B5EF4-FFF2-40B4-BE49-F238E27FC236}">
                  <a16:creationId xmlns:a16="http://schemas.microsoft.com/office/drawing/2014/main" id="{0FBB9452-413D-A03A-BF09-C40406582767}"/>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a:xfrm>
              <a:off x="1369661" y="1063754"/>
              <a:ext cx="3402331" cy="2307413"/>
            </a:xfrm>
            <a:prstGeom prst="rect">
              <a:avLst/>
            </a:prstGeom>
          </p:spPr>
        </p:pic>
        <p:sp>
          <p:nvSpPr>
            <p:cNvPr id="6" name="Rectangle 5">
              <a:extLst>
                <a:ext uri="{FF2B5EF4-FFF2-40B4-BE49-F238E27FC236}">
                  <a16:creationId xmlns:a16="http://schemas.microsoft.com/office/drawing/2014/main" id="{DF7CA3C7-E5E5-67E7-9CF4-B59FD3B4D7DC}"/>
                </a:ext>
              </a:extLst>
            </p:cNvPr>
            <p:cNvSpPr/>
            <p:nvPr/>
          </p:nvSpPr>
          <p:spPr>
            <a:xfrm>
              <a:off x="5300067" y="1353947"/>
              <a:ext cx="2608728" cy="696537"/>
            </a:xfrm>
            <a:prstGeom prst="rect">
              <a:avLst/>
            </a:prstGeom>
          </p:spPr>
          <p:txBody>
            <a:bodyPr wrap="square">
              <a:spAutoFit/>
            </a:bodyPr>
            <a:lstStyle/>
            <a:p>
              <a:pPr marL="173736" indent="-173736" eaLnBrk="1" hangingPunct="1">
                <a:lnSpc>
                  <a:spcPts val="1800"/>
                </a:lnSpc>
                <a:spcBef>
                  <a:spcPts val="0"/>
                </a:spcBef>
                <a:buFont typeface="Arial" pitchFamily="34" charset="0"/>
                <a:buChar char="•"/>
                <a:defRPr/>
              </a:pPr>
              <a:r>
                <a:rPr lang="en-US" sz="1400" b="1" dirty="0">
                  <a:solidFill>
                    <a:schemeClr val="accent1"/>
                  </a:solidFill>
                  <a:cs typeface="Calibri" pitchFamily="34" charset="0"/>
                </a:rPr>
                <a:t>Internet Usage and </a:t>
              </a:r>
              <a:br>
                <a:rPr lang="en-US" sz="1400" b="1" dirty="0">
                  <a:solidFill>
                    <a:schemeClr val="accent1"/>
                  </a:solidFill>
                  <a:cs typeface="Calibri" pitchFamily="34" charset="0"/>
                </a:rPr>
              </a:br>
              <a:r>
                <a:rPr lang="en-US" sz="1400" b="1" dirty="0">
                  <a:solidFill>
                    <a:schemeClr val="accent1"/>
                  </a:solidFill>
                  <a:cs typeface="Calibri" pitchFamily="34" charset="0"/>
                </a:rPr>
                <a:t>Gross National Income</a:t>
              </a:r>
            </a:p>
            <a:p>
              <a:pPr marL="365760" indent="-171450" eaLnBrk="1" hangingPunct="1">
                <a:lnSpc>
                  <a:spcPts val="1200"/>
                </a:lnSpc>
                <a:buFont typeface="Calibri" pitchFamily="34" charset="0"/>
                <a:buChar char="‒"/>
                <a:defRPr/>
              </a:pPr>
              <a:r>
                <a:rPr lang="en-US" sz="800" dirty="0">
                  <a:solidFill>
                    <a:schemeClr val="tx1">
                      <a:lumMod val="50000"/>
                      <a:lumOff val="50000"/>
                    </a:schemeClr>
                  </a:solidFill>
                  <a:cs typeface="Calibri" pitchFamily="34" charset="0"/>
                </a:rPr>
                <a:t>SUMMARY HERE</a:t>
              </a:r>
              <a:endParaRPr lang="en-US" sz="800" b="1" dirty="0">
                <a:solidFill>
                  <a:schemeClr val="tx1">
                    <a:lumMod val="50000"/>
                    <a:lumOff val="50000"/>
                  </a:schemeClr>
                </a:solidFill>
                <a:cs typeface="Calibri" pitchFamily="34" charset="0"/>
              </a:endParaRPr>
            </a:p>
          </p:txBody>
        </p:sp>
      </p:grpSp>
    </p:spTree>
    <p:extLst>
      <p:ext uri="{BB962C8B-B14F-4D97-AF65-F5344CB8AC3E}">
        <p14:creationId xmlns:p14="http://schemas.microsoft.com/office/powerpoint/2010/main" val="4095634667"/>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a:extLst>
              <a:ext uri="{FF2B5EF4-FFF2-40B4-BE49-F238E27FC236}">
                <a16:creationId xmlns:a16="http://schemas.microsoft.com/office/drawing/2014/main" id="{1C91FE3A-227D-5395-D89C-8C1C863B3999}"/>
              </a:ext>
            </a:extLst>
          </p:cNvPr>
          <p:cNvPicPr>
            <a:picLocks/>
          </p:cNvPicPr>
          <p:nvPr/>
        </p:nvPicPr>
        <p:blipFill>
          <a:blip r:embed="rId3">
            <a:extLst>
              <a:ext uri="{28A0092B-C50C-407E-A947-70E740481C1C}">
                <a14:useLocalDpi xmlns:a14="http://schemas.microsoft.com/office/drawing/2010/main" val="0"/>
              </a:ext>
            </a:extLst>
          </a:blip>
          <a:srcRect/>
          <a:stretch>
            <a:fillRect/>
          </a:stretch>
        </p:blipFill>
        <p:spPr bwMode="auto">
          <a:xfrm>
            <a:off x="4572000" y="1324058"/>
            <a:ext cx="3963346" cy="2762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8">
            <a:extLst>
              <a:ext uri="{FF2B5EF4-FFF2-40B4-BE49-F238E27FC236}">
                <a16:creationId xmlns:a16="http://schemas.microsoft.com/office/drawing/2014/main" id="{53A7DF43-023F-ADBA-CDAB-EE6F689D4580}"/>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a:xfrm>
            <a:off x="4721982" y="1485773"/>
            <a:ext cx="3608100" cy="2482817"/>
          </a:xfrm>
          <a:prstGeom prst="rect">
            <a:avLst/>
          </a:prstGeom>
        </p:spPr>
      </p:pic>
      <p:sp>
        <p:nvSpPr>
          <p:cNvPr id="17" name="Title 16">
            <a:extLst>
              <a:ext uri="{FF2B5EF4-FFF2-40B4-BE49-F238E27FC236}">
                <a16:creationId xmlns:a16="http://schemas.microsoft.com/office/drawing/2014/main" id="{46D46202-EBDF-F7F6-9BFE-AC3E37FC2EA7}"/>
              </a:ext>
            </a:extLst>
          </p:cNvPr>
          <p:cNvSpPr>
            <a:spLocks noGrp="1"/>
          </p:cNvSpPr>
          <p:nvPr>
            <p:ph type="title"/>
          </p:nvPr>
        </p:nvSpPr>
        <p:spPr/>
        <p:txBody>
          <a:bodyPr/>
          <a:lstStyle/>
          <a:p>
            <a:r>
              <a:rPr lang="en-US" dirty="0"/>
              <a:t>Internet Access Logarithmic</a:t>
            </a:r>
          </a:p>
        </p:txBody>
      </p:sp>
      <p:sp>
        <p:nvSpPr>
          <p:cNvPr id="6" name="Rectangle 5">
            <a:extLst>
              <a:ext uri="{FF2B5EF4-FFF2-40B4-BE49-F238E27FC236}">
                <a16:creationId xmlns:a16="http://schemas.microsoft.com/office/drawing/2014/main" id="{DF7CA3C7-E5E5-67E7-9CF4-B59FD3B4D7DC}"/>
              </a:ext>
            </a:extLst>
          </p:cNvPr>
          <p:cNvSpPr/>
          <p:nvPr/>
        </p:nvSpPr>
        <p:spPr>
          <a:xfrm>
            <a:off x="4572000" y="4375739"/>
            <a:ext cx="2608728" cy="1158202"/>
          </a:xfrm>
          <a:prstGeom prst="rect">
            <a:avLst/>
          </a:prstGeom>
        </p:spPr>
        <p:txBody>
          <a:bodyPr wrap="square">
            <a:spAutoFit/>
          </a:bodyPr>
          <a:lstStyle/>
          <a:p>
            <a:pPr marL="173736" indent="-173736" eaLnBrk="1" hangingPunct="1">
              <a:lnSpc>
                <a:spcPts val="1800"/>
              </a:lnSpc>
              <a:spcBef>
                <a:spcPts val="0"/>
              </a:spcBef>
              <a:buFont typeface="Arial" pitchFamily="34" charset="0"/>
              <a:buChar char="•"/>
              <a:defRPr/>
            </a:pPr>
            <a:r>
              <a:rPr lang="en-US" sz="1400" b="1" dirty="0">
                <a:solidFill>
                  <a:schemeClr val="accent1"/>
                </a:solidFill>
                <a:cs typeface="Calibri" pitchFamily="34" charset="0"/>
              </a:rPr>
              <a:t>20 Tech SLA’s Missed Performance Standard</a:t>
            </a:r>
          </a:p>
          <a:p>
            <a:pPr marL="194310" eaLnBrk="1" hangingPunct="1">
              <a:lnSpc>
                <a:spcPts val="1200"/>
              </a:lnSpc>
              <a:defRPr/>
            </a:pPr>
            <a:r>
              <a:rPr lang="en-US" sz="900" b="1" dirty="0">
                <a:solidFill>
                  <a:schemeClr val="tx1">
                    <a:lumMod val="50000"/>
                    <a:lumOff val="50000"/>
                  </a:schemeClr>
                </a:solidFill>
                <a:cs typeface="Calibri" pitchFamily="34" charset="0"/>
              </a:rPr>
              <a:t>Change Deployment Activities</a:t>
            </a:r>
            <a:r>
              <a:rPr lang="en-US" sz="900" dirty="0">
                <a:solidFill>
                  <a:schemeClr val="tx1">
                    <a:lumMod val="50000"/>
                    <a:lumOff val="50000"/>
                  </a:schemeClr>
                </a:solidFill>
                <a:cs typeface="Calibri" pitchFamily="34" charset="0"/>
              </a:rPr>
              <a:t>		</a:t>
            </a:r>
            <a:r>
              <a:rPr lang="en-US" sz="900" b="1" dirty="0">
                <a:solidFill>
                  <a:schemeClr val="tx1">
                    <a:lumMod val="50000"/>
                    <a:lumOff val="50000"/>
                  </a:schemeClr>
                </a:solidFill>
                <a:cs typeface="Calibri" pitchFamily="34" charset="0"/>
              </a:rPr>
              <a:t>85%</a:t>
            </a:r>
          </a:p>
          <a:p>
            <a:pPr marL="822960" lvl="1" indent="-171450" eaLnBrk="1" hangingPunct="1">
              <a:lnSpc>
                <a:spcPts val="1200"/>
              </a:lnSpc>
              <a:buFont typeface="Calibri" pitchFamily="34" charset="0"/>
              <a:buChar char="‒"/>
              <a:defRPr/>
            </a:pPr>
            <a:r>
              <a:rPr lang="en-US" sz="800" dirty="0">
                <a:solidFill>
                  <a:schemeClr val="tx1">
                    <a:lumMod val="50000"/>
                    <a:lumOff val="50000"/>
                  </a:schemeClr>
                </a:solidFill>
                <a:cs typeface="Calibri" pitchFamily="34" charset="0"/>
              </a:rPr>
              <a:t>Application Code Change Related </a:t>
            </a:r>
            <a:r>
              <a:rPr lang="en-US" sz="800" b="1" dirty="0">
                <a:solidFill>
                  <a:schemeClr val="tx1">
                    <a:lumMod val="50000"/>
                    <a:lumOff val="50000"/>
                  </a:schemeClr>
                </a:solidFill>
                <a:cs typeface="Calibri" pitchFamily="34" charset="0"/>
              </a:rPr>
              <a:t>– 24%</a:t>
            </a:r>
          </a:p>
        </p:txBody>
      </p:sp>
      <p:pic>
        <p:nvPicPr>
          <p:cNvPr id="10" name="Picture 2">
            <a:extLst>
              <a:ext uri="{FF2B5EF4-FFF2-40B4-BE49-F238E27FC236}">
                <a16:creationId xmlns:a16="http://schemas.microsoft.com/office/drawing/2014/main" id="{1D968039-0DF6-429F-B88B-2D3A4F5BB790}"/>
              </a:ext>
            </a:extLst>
          </p:cNvPr>
          <p:cNvPicPr>
            <a:picLocks/>
          </p:cNvPicPr>
          <p:nvPr/>
        </p:nvPicPr>
        <p:blipFill>
          <a:blip r:embed="rId3">
            <a:extLst>
              <a:ext uri="{28A0092B-C50C-407E-A947-70E740481C1C}">
                <a14:useLocalDpi xmlns:a14="http://schemas.microsoft.com/office/drawing/2010/main" val="0"/>
              </a:ext>
            </a:extLst>
          </a:blip>
          <a:srcRect/>
          <a:stretch>
            <a:fillRect/>
          </a:stretch>
        </p:blipFill>
        <p:spPr bwMode="auto">
          <a:xfrm>
            <a:off x="507138" y="1324059"/>
            <a:ext cx="3963346" cy="2762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0">
            <a:extLst>
              <a:ext uri="{FF2B5EF4-FFF2-40B4-BE49-F238E27FC236}">
                <a16:creationId xmlns:a16="http://schemas.microsoft.com/office/drawing/2014/main" id="{E8202A5D-AA37-16FC-EDB8-C5ADBF5D6E5C}"/>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a:xfrm>
            <a:off x="751384" y="1478297"/>
            <a:ext cx="3523886" cy="2487483"/>
          </a:xfrm>
          <a:prstGeom prst="rect">
            <a:avLst/>
          </a:prstGeom>
        </p:spPr>
      </p:pic>
      <p:sp>
        <p:nvSpPr>
          <p:cNvPr id="12" name="Rectangle 11">
            <a:extLst>
              <a:ext uri="{FF2B5EF4-FFF2-40B4-BE49-F238E27FC236}">
                <a16:creationId xmlns:a16="http://schemas.microsoft.com/office/drawing/2014/main" id="{042CED85-9AB2-3302-08ED-BF643B386F2E}"/>
              </a:ext>
            </a:extLst>
          </p:cNvPr>
          <p:cNvSpPr/>
          <p:nvPr/>
        </p:nvSpPr>
        <p:spPr>
          <a:xfrm>
            <a:off x="1407701" y="4372680"/>
            <a:ext cx="2608728" cy="696537"/>
          </a:xfrm>
          <a:prstGeom prst="rect">
            <a:avLst/>
          </a:prstGeom>
        </p:spPr>
        <p:txBody>
          <a:bodyPr wrap="square">
            <a:spAutoFit/>
          </a:bodyPr>
          <a:lstStyle/>
          <a:p>
            <a:pPr marL="173736" indent="-173736" eaLnBrk="1" hangingPunct="1">
              <a:lnSpc>
                <a:spcPts val="1800"/>
              </a:lnSpc>
              <a:spcBef>
                <a:spcPts val="0"/>
              </a:spcBef>
              <a:buFont typeface="Arial" pitchFamily="34" charset="0"/>
              <a:buChar char="•"/>
              <a:defRPr/>
            </a:pPr>
            <a:r>
              <a:rPr lang="en-US" sz="1400" b="1" dirty="0">
                <a:solidFill>
                  <a:schemeClr val="accent1"/>
                </a:solidFill>
                <a:cs typeface="Calibri" pitchFamily="34" charset="0"/>
              </a:rPr>
              <a:t>Internet Usage and </a:t>
            </a:r>
            <a:br>
              <a:rPr lang="en-US" sz="1400" b="1" dirty="0">
                <a:solidFill>
                  <a:schemeClr val="accent1"/>
                </a:solidFill>
                <a:cs typeface="Calibri" pitchFamily="34" charset="0"/>
              </a:rPr>
            </a:br>
            <a:r>
              <a:rPr lang="en-US" sz="1400" b="1" dirty="0">
                <a:solidFill>
                  <a:schemeClr val="accent1"/>
                </a:solidFill>
                <a:cs typeface="Calibri" pitchFamily="34" charset="0"/>
              </a:rPr>
              <a:t>Gross National Income (LOG)</a:t>
            </a:r>
          </a:p>
          <a:p>
            <a:pPr marL="365760" indent="-171450" eaLnBrk="1" hangingPunct="1">
              <a:lnSpc>
                <a:spcPts val="1200"/>
              </a:lnSpc>
              <a:buFont typeface="Calibri" pitchFamily="34" charset="0"/>
              <a:buChar char="‒"/>
              <a:defRPr/>
            </a:pPr>
            <a:r>
              <a:rPr lang="en-US" sz="800" dirty="0">
                <a:solidFill>
                  <a:schemeClr val="tx1">
                    <a:lumMod val="50000"/>
                    <a:lumOff val="50000"/>
                  </a:schemeClr>
                </a:solidFill>
                <a:cs typeface="Calibri" pitchFamily="34" charset="0"/>
              </a:rPr>
              <a:t>SUMMARY HERE</a:t>
            </a:r>
            <a:endParaRPr lang="en-US" sz="800" b="1" dirty="0">
              <a:solidFill>
                <a:schemeClr val="tx1">
                  <a:lumMod val="50000"/>
                  <a:lumOff val="50000"/>
                </a:schemeClr>
              </a:solidFill>
              <a:cs typeface="Calibri" pitchFamily="34" charset="0"/>
            </a:endParaRPr>
          </a:p>
        </p:txBody>
      </p:sp>
    </p:spTree>
    <p:extLst>
      <p:ext uri="{BB962C8B-B14F-4D97-AF65-F5344CB8AC3E}">
        <p14:creationId xmlns:p14="http://schemas.microsoft.com/office/powerpoint/2010/main" val="3563495223"/>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46D46202-EBDF-F7F6-9BFE-AC3E37FC2EA7}"/>
              </a:ext>
            </a:extLst>
          </p:cNvPr>
          <p:cNvSpPr>
            <a:spLocks noGrp="1"/>
          </p:cNvSpPr>
          <p:nvPr>
            <p:ph type="title"/>
          </p:nvPr>
        </p:nvSpPr>
        <p:spPr/>
        <p:txBody>
          <a:bodyPr/>
          <a:lstStyle/>
          <a:p>
            <a:r>
              <a:rPr lang="en-US" dirty="0"/>
              <a:t>Internet Access – ??</a:t>
            </a:r>
          </a:p>
        </p:txBody>
      </p:sp>
      <p:pic>
        <p:nvPicPr>
          <p:cNvPr id="3" name="Picture 2">
            <a:extLst>
              <a:ext uri="{FF2B5EF4-FFF2-40B4-BE49-F238E27FC236}">
                <a16:creationId xmlns:a16="http://schemas.microsoft.com/office/drawing/2014/main" id="{5E582A17-9DE2-FC05-488F-2BEC85C3F25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76624" y="869883"/>
            <a:ext cx="6498333" cy="5464299"/>
          </a:xfrm>
          <a:prstGeom prst="rect">
            <a:avLst/>
          </a:prstGeom>
        </p:spPr>
      </p:pic>
      <p:sp>
        <p:nvSpPr>
          <p:cNvPr id="2" name="Rectangle 1">
            <a:extLst>
              <a:ext uri="{FF2B5EF4-FFF2-40B4-BE49-F238E27FC236}">
                <a16:creationId xmlns:a16="http://schemas.microsoft.com/office/drawing/2014/main" id="{5C799509-CD0D-15F3-9F51-C33B7B52C615}"/>
              </a:ext>
            </a:extLst>
          </p:cNvPr>
          <p:cNvSpPr/>
          <p:nvPr/>
        </p:nvSpPr>
        <p:spPr>
          <a:xfrm>
            <a:off x="1317292" y="4951196"/>
            <a:ext cx="2608728" cy="696537"/>
          </a:xfrm>
          <a:prstGeom prst="rect">
            <a:avLst/>
          </a:prstGeom>
        </p:spPr>
        <p:txBody>
          <a:bodyPr wrap="square">
            <a:spAutoFit/>
          </a:bodyPr>
          <a:lstStyle/>
          <a:p>
            <a:pPr marL="173736" indent="-173736" eaLnBrk="1" hangingPunct="1">
              <a:lnSpc>
                <a:spcPts val="1800"/>
              </a:lnSpc>
              <a:spcBef>
                <a:spcPts val="0"/>
              </a:spcBef>
              <a:buFont typeface="Arial" pitchFamily="34" charset="0"/>
              <a:buChar char="•"/>
              <a:defRPr/>
            </a:pPr>
            <a:r>
              <a:rPr lang="en-US" sz="1400" b="1" dirty="0">
                <a:solidFill>
                  <a:srgbClr val="C00000"/>
                </a:solidFill>
                <a:cs typeface="Calibri" pitchFamily="34" charset="0"/>
              </a:rPr>
              <a:t>Internet Usage and </a:t>
            </a:r>
            <a:br>
              <a:rPr lang="en-US" sz="1400" b="1" dirty="0">
                <a:solidFill>
                  <a:srgbClr val="C00000"/>
                </a:solidFill>
                <a:cs typeface="Calibri" pitchFamily="34" charset="0"/>
              </a:rPr>
            </a:br>
            <a:r>
              <a:rPr lang="en-US" sz="1400" b="1" dirty="0">
                <a:solidFill>
                  <a:srgbClr val="C00000"/>
                </a:solidFill>
                <a:cs typeface="Calibri" pitchFamily="34" charset="0"/>
              </a:rPr>
              <a:t>Gross National Income (LOG)</a:t>
            </a:r>
          </a:p>
          <a:p>
            <a:pPr marL="365760" indent="-171450" eaLnBrk="1" hangingPunct="1">
              <a:lnSpc>
                <a:spcPts val="1200"/>
              </a:lnSpc>
              <a:buFont typeface="Calibri" pitchFamily="34" charset="0"/>
              <a:buChar char="‒"/>
              <a:defRPr/>
            </a:pPr>
            <a:r>
              <a:rPr lang="en-US" sz="800" dirty="0">
                <a:solidFill>
                  <a:schemeClr val="tx1">
                    <a:lumMod val="50000"/>
                    <a:lumOff val="50000"/>
                  </a:schemeClr>
                </a:solidFill>
                <a:cs typeface="Calibri" pitchFamily="34" charset="0"/>
              </a:rPr>
              <a:t>SUMMARY HERE</a:t>
            </a:r>
            <a:endParaRPr lang="en-US" sz="800" b="1" dirty="0">
              <a:solidFill>
                <a:schemeClr val="tx1">
                  <a:lumMod val="50000"/>
                  <a:lumOff val="50000"/>
                </a:schemeClr>
              </a:solidFill>
              <a:cs typeface="Calibri" pitchFamily="34" charset="0"/>
            </a:endParaRPr>
          </a:p>
        </p:txBody>
      </p:sp>
      <p:sp>
        <p:nvSpPr>
          <p:cNvPr id="4" name="Rectangle 3">
            <a:extLst>
              <a:ext uri="{FF2B5EF4-FFF2-40B4-BE49-F238E27FC236}">
                <a16:creationId xmlns:a16="http://schemas.microsoft.com/office/drawing/2014/main" id="{312A5AA6-08D6-CE1E-12AE-985E8C6D3F3F}"/>
              </a:ext>
            </a:extLst>
          </p:cNvPr>
          <p:cNvSpPr/>
          <p:nvPr/>
        </p:nvSpPr>
        <p:spPr bwMode="auto">
          <a:xfrm rot="19800000">
            <a:off x="3674708" y="2790868"/>
            <a:ext cx="3683669" cy="550151"/>
          </a:xfrm>
          <a:prstGeom prst="rect">
            <a:avLst/>
          </a:prstGeom>
        </p:spPr>
        <p:txBody>
          <a:bodyPr wrap="square">
            <a:spAutoFit/>
          </a:bodyPr>
          <a:lstStyle/>
          <a:p>
            <a:pPr algn="ctr" eaLnBrk="1" fontAlgn="auto" hangingPunct="1">
              <a:lnSpc>
                <a:spcPts val="3000"/>
              </a:lnSpc>
              <a:spcBef>
                <a:spcPts val="0"/>
              </a:spcBef>
              <a:spcAft>
                <a:spcPts val="0"/>
              </a:spcAft>
              <a:defRPr/>
            </a:pPr>
            <a:r>
              <a:rPr lang="en-US" sz="5000" b="1" kern="1100" dirty="0">
                <a:solidFill>
                  <a:srgbClr val="C00000"/>
                </a:solidFill>
                <a:highlight>
                  <a:srgbClr val="FFFF00"/>
                </a:highlight>
                <a:cs typeface="Calibri" pitchFamily="34" charset="0"/>
              </a:rPr>
              <a:t>UPDATE</a:t>
            </a:r>
          </a:p>
        </p:txBody>
      </p:sp>
    </p:spTree>
    <p:extLst>
      <p:ext uri="{BB962C8B-B14F-4D97-AF65-F5344CB8AC3E}">
        <p14:creationId xmlns:p14="http://schemas.microsoft.com/office/powerpoint/2010/main" val="1849451935"/>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2">
            <a:extLst>
              <a:ext uri="{FF2B5EF4-FFF2-40B4-BE49-F238E27FC236}">
                <a16:creationId xmlns:a16="http://schemas.microsoft.com/office/drawing/2014/main" id="{3A246A52-2D37-0A47-3C53-60D8791C48F4}"/>
              </a:ext>
            </a:extLst>
          </p:cNvPr>
          <p:cNvSpPr txBox="1">
            <a:spLocks noChangeArrowheads="1"/>
          </p:cNvSpPr>
          <p:nvPr/>
        </p:nvSpPr>
        <p:spPr bwMode="auto">
          <a:xfrm>
            <a:off x="990600" y="1906006"/>
            <a:ext cx="7467600" cy="1390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chemeClr val="tx1"/>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eaLnBrk="1" hangingPunct="1"/>
            <a:r>
              <a:rPr lang="en-US" altLang="en-US" sz="5000" b="1" dirty="0">
                <a:solidFill>
                  <a:schemeClr val="accent1"/>
                </a:solidFill>
              </a:rPr>
              <a:t>Impact of Internet Technology</a:t>
            </a:r>
          </a:p>
        </p:txBody>
      </p:sp>
      <p:sp>
        <p:nvSpPr>
          <p:cNvPr id="2" name="Rectangle 1">
            <a:extLst>
              <a:ext uri="{FF2B5EF4-FFF2-40B4-BE49-F238E27FC236}">
                <a16:creationId xmlns:a16="http://schemas.microsoft.com/office/drawing/2014/main" id="{74615827-8AE1-F82D-CDEB-D897D520D6F4}"/>
              </a:ext>
            </a:extLst>
          </p:cNvPr>
          <p:cNvSpPr>
            <a:spLocks/>
          </p:cNvSpPr>
          <p:nvPr/>
        </p:nvSpPr>
        <p:spPr>
          <a:xfrm>
            <a:off x="-9526" y="5414208"/>
            <a:ext cx="9153526" cy="826169"/>
          </a:xfrm>
          <a:prstGeom prst="rect">
            <a:avLst/>
          </a:prstGeom>
          <a:gradFill>
            <a:gsLst>
              <a:gs pos="33000">
                <a:schemeClr val="bg1"/>
              </a:gs>
              <a:gs pos="100000">
                <a:schemeClr val="bg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dirty="0"/>
          </a:p>
        </p:txBody>
      </p:sp>
      <p:sp>
        <p:nvSpPr>
          <p:cNvPr id="6" name="Subtitle 2">
            <a:extLst>
              <a:ext uri="{FF2B5EF4-FFF2-40B4-BE49-F238E27FC236}">
                <a16:creationId xmlns:a16="http://schemas.microsoft.com/office/drawing/2014/main" id="{B6BCDFD5-3D0A-E23C-6D62-7172237E32E2}"/>
              </a:ext>
            </a:extLst>
          </p:cNvPr>
          <p:cNvSpPr txBox="1">
            <a:spLocks/>
          </p:cNvSpPr>
          <p:nvPr/>
        </p:nvSpPr>
        <p:spPr>
          <a:xfrm>
            <a:off x="295525" y="5648074"/>
            <a:ext cx="2559969" cy="383754"/>
          </a:xfrm>
          <a:prstGeom prst="rect">
            <a:avLst/>
          </a:prstGeom>
        </p:spPr>
        <p:txBody>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eaLnBrk="1" fontAlgn="auto" hangingPunct="1">
              <a:lnSpc>
                <a:spcPts val="2300"/>
              </a:lnSpc>
              <a:spcBef>
                <a:spcPts val="0"/>
              </a:spcBef>
              <a:spcAft>
                <a:spcPts val="0"/>
              </a:spcAft>
              <a:buNone/>
              <a:defRPr/>
            </a:pPr>
            <a:r>
              <a:rPr lang="en-US" sz="2400" b="1" spc="-50" dirty="0">
                <a:solidFill>
                  <a:schemeClr val="accent1"/>
                </a:solidFill>
              </a:rPr>
              <a:t>· Davin </a:t>
            </a:r>
            <a:r>
              <a:rPr lang="en-US" sz="2400" b="1" spc="-50" dirty="0" err="1">
                <a:solidFill>
                  <a:schemeClr val="accent1"/>
                </a:solidFill>
              </a:rPr>
              <a:t>Frankosky</a:t>
            </a:r>
            <a:endParaRPr lang="en-US" sz="2400" b="1" spc="-50" dirty="0">
              <a:solidFill>
                <a:schemeClr val="accent1"/>
              </a:solidFill>
            </a:endParaRPr>
          </a:p>
          <a:p>
            <a:pPr eaLnBrk="1" fontAlgn="auto" hangingPunct="1">
              <a:lnSpc>
                <a:spcPts val="2300"/>
              </a:lnSpc>
              <a:spcBef>
                <a:spcPts val="0"/>
              </a:spcBef>
              <a:spcAft>
                <a:spcPts val="0"/>
              </a:spcAft>
              <a:buNone/>
              <a:defRPr/>
            </a:pPr>
            <a:endParaRPr lang="en-US" sz="2000" b="1" spc="-50" dirty="0">
              <a:solidFill>
                <a:schemeClr val="accent1"/>
              </a:solidFill>
            </a:endParaRPr>
          </a:p>
          <a:p>
            <a:pPr eaLnBrk="1" fontAlgn="auto" hangingPunct="1">
              <a:lnSpc>
                <a:spcPts val="2300"/>
              </a:lnSpc>
              <a:spcBef>
                <a:spcPts val="0"/>
              </a:spcBef>
              <a:spcAft>
                <a:spcPts val="0"/>
              </a:spcAft>
              <a:buNone/>
              <a:defRPr/>
            </a:pPr>
            <a:endParaRPr lang="en-US" sz="2000" b="1" spc="-50" dirty="0">
              <a:solidFill>
                <a:schemeClr val="accent1"/>
              </a:solidFill>
            </a:endParaRPr>
          </a:p>
          <a:p>
            <a:pPr eaLnBrk="1" fontAlgn="auto" hangingPunct="1">
              <a:lnSpc>
                <a:spcPts val="2300"/>
              </a:lnSpc>
              <a:spcBef>
                <a:spcPts val="0"/>
              </a:spcBef>
              <a:spcAft>
                <a:spcPts val="0"/>
              </a:spcAft>
              <a:buFont typeface="Arial" pitchFamily="34" charset="0"/>
              <a:buNone/>
              <a:defRPr/>
            </a:pPr>
            <a:r>
              <a:rPr lang="en-US" sz="2000" b="1" spc="-50" dirty="0">
                <a:solidFill>
                  <a:schemeClr val="accent1"/>
                </a:solidFill>
              </a:rPr>
              <a:t> </a:t>
            </a:r>
          </a:p>
        </p:txBody>
      </p:sp>
      <p:sp>
        <p:nvSpPr>
          <p:cNvPr id="8" name="Subtitle 2">
            <a:extLst>
              <a:ext uri="{FF2B5EF4-FFF2-40B4-BE49-F238E27FC236}">
                <a16:creationId xmlns:a16="http://schemas.microsoft.com/office/drawing/2014/main" id="{F633796A-3EF4-7E5A-074F-81C09D005C7A}"/>
              </a:ext>
            </a:extLst>
          </p:cNvPr>
          <p:cNvSpPr txBox="1">
            <a:spLocks/>
          </p:cNvSpPr>
          <p:nvPr/>
        </p:nvSpPr>
        <p:spPr>
          <a:xfrm>
            <a:off x="2638921" y="5648074"/>
            <a:ext cx="2390273" cy="383754"/>
          </a:xfrm>
          <a:prstGeom prst="rect">
            <a:avLst/>
          </a:prstGeom>
        </p:spPr>
        <p:txBody>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eaLnBrk="1" fontAlgn="auto" hangingPunct="1">
              <a:lnSpc>
                <a:spcPts val="2300"/>
              </a:lnSpc>
              <a:spcBef>
                <a:spcPts val="0"/>
              </a:spcBef>
              <a:spcAft>
                <a:spcPts val="0"/>
              </a:spcAft>
              <a:buNone/>
              <a:defRPr/>
            </a:pPr>
            <a:r>
              <a:rPr lang="en-US" sz="2400" b="1" spc="-50" dirty="0">
                <a:solidFill>
                  <a:schemeClr val="accent1"/>
                </a:solidFill>
              </a:rPr>
              <a:t>· Tia Scott</a:t>
            </a:r>
            <a:endParaRPr lang="en-US" sz="2000" b="1" spc="-50" dirty="0">
              <a:solidFill>
                <a:schemeClr val="accent1"/>
              </a:solidFill>
            </a:endParaRPr>
          </a:p>
          <a:p>
            <a:pPr eaLnBrk="1" fontAlgn="auto" hangingPunct="1">
              <a:lnSpc>
                <a:spcPts val="2300"/>
              </a:lnSpc>
              <a:spcBef>
                <a:spcPts val="0"/>
              </a:spcBef>
              <a:spcAft>
                <a:spcPts val="0"/>
              </a:spcAft>
              <a:buNone/>
              <a:defRPr/>
            </a:pPr>
            <a:endParaRPr lang="en-US" sz="2000" b="1" spc="-50" dirty="0">
              <a:solidFill>
                <a:schemeClr val="accent1"/>
              </a:solidFill>
            </a:endParaRPr>
          </a:p>
          <a:p>
            <a:pPr eaLnBrk="1" fontAlgn="auto" hangingPunct="1">
              <a:lnSpc>
                <a:spcPts val="2300"/>
              </a:lnSpc>
              <a:spcBef>
                <a:spcPts val="0"/>
              </a:spcBef>
              <a:spcAft>
                <a:spcPts val="0"/>
              </a:spcAft>
              <a:buFont typeface="Arial" pitchFamily="34" charset="0"/>
              <a:buNone/>
              <a:defRPr/>
            </a:pPr>
            <a:r>
              <a:rPr lang="en-US" sz="2000" b="1" spc="-50" dirty="0">
                <a:solidFill>
                  <a:schemeClr val="accent1"/>
                </a:solidFill>
              </a:rPr>
              <a:t> </a:t>
            </a:r>
          </a:p>
        </p:txBody>
      </p:sp>
      <p:sp>
        <p:nvSpPr>
          <p:cNvPr id="4" name="Subtitle 2">
            <a:extLst>
              <a:ext uri="{FF2B5EF4-FFF2-40B4-BE49-F238E27FC236}">
                <a16:creationId xmlns:a16="http://schemas.microsoft.com/office/drawing/2014/main" id="{C8B09864-F1DD-151D-CA75-72D465A1747C}"/>
              </a:ext>
            </a:extLst>
          </p:cNvPr>
          <p:cNvSpPr txBox="1">
            <a:spLocks/>
          </p:cNvSpPr>
          <p:nvPr/>
        </p:nvSpPr>
        <p:spPr>
          <a:xfrm>
            <a:off x="1066800" y="3404935"/>
            <a:ext cx="6934200" cy="533400"/>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defRPr/>
            </a:pPr>
            <a:r>
              <a:rPr lang="en-US" sz="3000" i="1" spc="150" dirty="0">
                <a:solidFill>
                  <a:schemeClr val="accent2"/>
                </a:solidFill>
              </a:rPr>
              <a:t>Broadband V. Mobile</a:t>
            </a:r>
          </a:p>
        </p:txBody>
      </p:sp>
    </p:spTree>
    <p:extLst>
      <p:ext uri="{BB962C8B-B14F-4D97-AF65-F5344CB8AC3E}">
        <p14:creationId xmlns:p14="http://schemas.microsoft.com/office/powerpoint/2010/main" val="3041624470"/>
      </p:ext>
    </p:extLst>
  </p:cSld>
  <p:clrMapOvr>
    <a:masterClrMapping/>
  </p:clrMapOvr>
  <p:transition spd="slow"/>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3" name="Title 1">
            <a:extLst>
              <a:ext uri="{FF2B5EF4-FFF2-40B4-BE49-F238E27FC236}">
                <a16:creationId xmlns:a16="http://schemas.microsoft.com/office/drawing/2014/main" id="{5A8D39BE-4F53-A938-CA65-0B53906682B1}"/>
              </a:ext>
            </a:extLst>
          </p:cNvPr>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altLang="en-US" dirty="0"/>
              <a:t>Research Questions</a:t>
            </a:r>
            <a:br>
              <a:rPr altLang="en-US" dirty="0"/>
            </a:br>
            <a:endParaRPr altLang="en-US" dirty="0"/>
          </a:p>
        </p:txBody>
      </p:sp>
      <p:pic>
        <p:nvPicPr>
          <p:cNvPr id="6" name="Picture 2">
            <a:extLst>
              <a:ext uri="{FF2B5EF4-FFF2-40B4-BE49-F238E27FC236}">
                <a16:creationId xmlns:a16="http://schemas.microsoft.com/office/drawing/2014/main" id="{D0FD1C6C-A502-9F0B-057D-992786AF9A63}"/>
              </a:ext>
            </a:extLst>
          </p:cNvPr>
          <p:cNvPicPr>
            <a:picLocks/>
          </p:cNvPicPr>
          <p:nvPr/>
        </p:nvPicPr>
        <p:blipFill>
          <a:blip r:embed="rId2">
            <a:extLst>
              <a:ext uri="{28A0092B-C50C-407E-A947-70E740481C1C}">
                <a14:useLocalDpi xmlns:a14="http://schemas.microsoft.com/office/drawing/2010/main" val="0"/>
              </a:ext>
            </a:extLst>
          </a:blip>
          <a:srcRect/>
          <a:stretch>
            <a:fillRect/>
          </a:stretch>
        </p:blipFill>
        <p:spPr bwMode="auto">
          <a:xfrm>
            <a:off x="914400" y="2905710"/>
            <a:ext cx="7315200" cy="1682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B7CB5620-7E45-3B00-5632-352257309544}"/>
              </a:ext>
            </a:extLst>
          </p:cNvPr>
          <p:cNvSpPr/>
          <p:nvPr/>
        </p:nvSpPr>
        <p:spPr bwMode="auto">
          <a:xfrm>
            <a:off x="1187701" y="2978233"/>
            <a:ext cx="1443204" cy="448584"/>
          </a:xfrm>
          <a:prstGeom prst="rect">
            <a:avLst/>
          </a:prstGeom>
        </p:spPr>
        <p:txBody>
          <a:bodyPr wrap="square">
            <a:spAutoFit/>
          </a:bodyPr>
          <a:lstStyle/>
          <a:p>
            <a:pPr eaLnBrk="1" fontAlgn="auto" hangingPunct="1">
              <a:lnSpc>
                <a:spcPts val="3000"/>
              </a:lnSpc>
              <a:spcBef>
                <a:spcPts val="0"/>
              </a:spcBef>
              <a:spcAft>
                <a:spcPts val="0"/>
              </a:spcAft>
              <a:defRPr/>
            </a:pPr>
            <a:r>
              <a:rPr lang="en-US" sz="2000" b="1" kern="1100" dirty="0">
                <a:solidFill>
                  <a:schemeClr val="accent1"/>
                </a:solidFill>
                <a:cs typeface="Calibri" pitchFamily="34" charset="0"/>
              </a:rPr>
              <a:t>Question 2</a:t>
            </a:r>
          </a:p>
        </p:txBody>
      </p:sp>
      <p:sp>
        <p:nvSpPr>
          <p:cNvPr id="8" name="TextBox 7">
            <a:extLst>
              <a:ext uri="{FF2B5EF4-FFF2-40B4-BE49-F238E27FC236}">
                <a16:creationId xmlns:a16="http://schemas.microsoft.com/office/drawing/2014/main" id="{811088C9-07A5-04D3-F7B7-05DD1AFCA6E1}"/>
              </a:ext>
            </a:extLst>
          </p:cNvPr>
          <p:cNvSpPr txBox="1"/>
          <p:nvPr/>
        </p:nvSpPr>
        <p:spPr>
          <a:xfrm>
            <a:off x="1463841" y="3387463"/>
            <a:ext cx="5325979" cy="400110"/>
          </a:xfrm>
          <a:prstGeom prst="rect">
            <a:avLst/>
          </a:prstGeom>
          <a:noFill/>
        </p:spPr>
        <p:txBody>
          <a:bodyPr wrap="square">
            <a:spAutoFit/>
          </a:bodyPr>
          <a:lstStyle/>
          <a:p>
            <a:pPr marL="0" marR="0" lvl="0" indent="0" algn="l" defTabSz="914400" rtl="0" eaLnBrk="1" fontAlgn="base" latinLnBrk="0" hangingPunct="1">
              <a:lnSpc>
                <a:spcPct val="100000"/>
              </a:lnSpc>
              <a:spcBef>
                <a:spcPct val="20000"/>
              </a:spcBef>
              <a:spcAft>
                <a:spcPct val="0"/>
              </a:spcAft>
              <a:buClrTx/>
              <a:buSzTx/>
              <a:buFont typeface="Arial" charset="0"/>
              <a:buNone/>
              <a:tabLst/>
            </a:pPr>
            <a:r>
              <a:rPr lang="en-US" sz="2000" b="0" dirty="0">
                <a:solidFill>
                  <a:schemeClr val="tx1">
                    <a:lumMod val="50000"/>
                    <a:lumOff val="50000"/>
                  </a:schemeClr>
                </a:solidFill>
                <a:latin typeface="Calibri" pitchFamily="34" charset="0"/>
                <a:cs typeface="Calibri" pitchFamily="34" charset="0"/>
              </a:rPr>
              <a:t>What is the breakdown of Internet Usage?</a:t>
            </a:r>
            <a:endParaRPr kumimoji="0" lang="en-US" sz="2000" b="0" i="0" u="none" strike="noStrike" cap="none" normalizeH="0" baseline="0" dirty="0">
              <a:ln>
                <a:noFill/>
              </a:ln>
              <a:solidFill>
                <a:schemeClr val="tx1">
                  <a:lumMod val="50000"/>
                  <a:lumOff val="50000"/>
                </a:schemeClr>
              </a:solidFill>
              <a:effectLst/>
              <a:latin typeface="Calibri" pitchFamily="34" charset="0"/>
            </a:endParaRPr>
          </a:p>
        </p:txBody>
      </p:sp>
      <p:sp>
        <p:nvSpPr>
          <p:cNvPr id="11" name="TextBox 10">
            <a:extLst>
              <a:ext uri="{FF2B5EF4-FFF2-40B4-BE49-F238E27FC236}">
                <a16:creationId xmlns:a16="http://schemas.microsoft.com/office/drawing/2014/main" id="{969A8C9E-AFA6-3B16-CE58-4DFB942D55D0}"/>
              </a:ext>
            </a:extLst>
          </p:cNvPr>
          <p:cNvSpPr txBox="1"/>
          <p:nvPr/>
        </p:nvSpPr>
        <p:spPr>
          <a:xfrm>
            <a:off x="1729622" y="3746423"/>
            <a:ext cx="6211220" cy="338554"/>
          </a:xfrm>
          <a:prstGeom prst="rect">
            <a:avLst/>
          </a:prstGeom>
          <a:noFill/>
        </p:spPr>
        <p:txBody>
          <a:bodyPr wrap="square">
            <a:spAutoFit/>
          </a:bodyPr>
          <a:lstStyle/>
          <a:p>
            <a:pPr marL="0" marR="0" lvl="0" indent="0" algn="l" defTabSz="914400" rtl="0" eaLnBrk="1" fontAlgn="base" latinLnBrk="0" hangingPunct="1">
              <a:lnSpc>
                <a:spcPct val="100000"/>
              </a:lnSpc>
              <a:spcBef>
                <a:spcPct val="20000"/>
              </a:spcBef>
              <a:spcAft>
                <a:spcPct val="0"/>
              </a:spcAft>
              <a:buClrTx/>
              <a:buSzTx/>
              <a:buFont typeface="Arial" charset="0"/>
              <a:buNone/>
              <a:tabLst/>
            </a:pPr>
            <a:r>
              <a:rPr lang="en-US" sz="1600" b="0" dirty="0">
                <a:solidFill>
                  <a:schemeClr val="tx1">
                    <a:lumMod val="50000"/>
                    <a:lumOff val="50000"/>
                  </a:schemeClr>
                </a:solidFill>
                <a:latin typeface="Calibri" pitchFamily="34" charset="0"/>
                <a:cs typeface="Calibri" pitchFamily="34" charset="0"/>
              </a:rPr>
              <a:t>What is more predominate, broadband or mobile use?</a:t>
            </a:r>
            <a:endParaRPr kumimoji="0" lang="en-US" sz="1600" b="0" i="0" u="none" strike="noStrike" cap="none" normalizeH="0" baseline="0" dirty="0">
              <a:ln>
                <a:noFill/>
              </a:ln>
              <a:solidFill>
                <a:schemeClr val="tx1">
                  <a:lumMod val="50000"/>
                  <a:lumOff val="50000"/>
                </a:schemeClr>
              </a:solidFill>
              <a:effectLst/>
              <a:latin typeface="Calibri" pitchFamily="34" charset="0"/>
            </a:endParaRPr>
          </a:p>
        </p:txBody>
      </p:sp>
      <p:sp>
        <p:nvSpPr>
          <p:cNvPr id="12" name="TextBox 11">
            <a:extLst>
              <a:ext uri="{FF2B5EF4-FFF2-40B4-BE49-F238E27FC236}">
                <a16:creationId xmlns:a16="http://schemas.microsoft.com/office/drawing/2014/main" id="{59A8D2BF-33FA-D5A5-174F-DC1E0FAD0E22}"/>
              </a:ext>
            </a:extLst>
          </p:cNvPr>
          <p:cNvSpPr txBox="1"/>
          <p:nvPr/>
        </p:nvSpPr>
        <p:spPr>
          <a:xfrm>
            <a:off x="1729623" y="4051222"/>
            <a:ext cx="6211220" cy="338554"/>
          </a:xfrm>
          <a:prstGeom prst="rect">
            <a:avLst/>
          </a:prstGeom>
          <a:noFill/>
        </p:spPr>
        <p:txBody>
          <a:bodyPr wrap="square">
            <a:spAutoFit/>
          </a:bodyPr>
          <a:lstStyle/>
          <a:p>
            <a:pPr rtl="0">
              <a:spcBef>
                <a:spcPts val="0"/>
              </a:spcBef>
              <a:spcAft>
                <a:spcPts val="0"/>
              </a:spcAft>
            </a:pPr>
            <a:r>
              <a:rPr lang="en-US" sz="1600" b="0" i="0" u="none" strike="noStrike" dirty="0">
                <a:solidFill>
                  <a:srgbClr val="7F7F7F"/>
                </a:solidFill>
                <a:effectLst/>
                <a:latin typeface="Calibri" panose="020F0502020204030204" pitchFamily="34" charset="0"/>
              </a:rPr>
              <a:t>How do factors such as region and cost affect adoption?</a:t>
            </a:r>
            <a:endParaRPr lang="en-US" sz="1600" b="0" dirty="0">
              <a:effectLst/>
            </a:endParaRPr>
          </a:p>
        </p:txBody>
      </p:sp>
    </p:spTree>
    <p:extLst>
      <p:ext uri="{BB962C8B-B14F-4D97-AF65-F5344CB8AC3E}">
        <p14:creationId xmlns:p14="http://schemas.microsoft.com/office/powerpoint/2010/main" val="1806465607"/>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1C14B-A248-92D6-23EC-29755792C0DE}"/>
              </a:ext>
            </a:extLst>
          </p:cNvPr>
          <p:cNvSpPr>
            <a:spLocks noGrp="1"/>
          </p:cNvSpPr>
          <p:nvPr>
            <p:ph type="title"/>
          </p:nvPr>
        </p:nvSpPr>
        <p:spPr/>
        <p:txBody>
          <a:bodyPr/>
          <a:lstStyle/>
          <a:p>
            <a:pPr rtl="0">
              <a:spcBef>
                <a:spcPts val="0"/>
              </a:spcBef>
              <a:spcAft>
                <a:spcPts val="0"/>
              </a:spcAft>
            </a:pPr>
            <a:r>
              <a:rPr lang="en-US" sz="2800" b="1" i="0" u="none" strike="noStrike" dirty="0">
                <a:solidFill>
                  <a:srgbClr val="0C2074"/>
                </a:solidFill>
                <a:effectLst/>
                <a:latin typeface="Calibri" panose="020F0502020204030204" pitchFamily="34" charset="0"/>
              </a:rPr>
              <a:t>Broadband v. Mobile – Change Over Time</a:t>
            </a:r>
            <a:br>
              <a:rPr lang="en-US" b="0" dirty="0">
                <a:effectLst/>
              </a:rPr>
            </a:br>
            <a:br>
              <a:rPr lang="en-US" dirty="0"/>
            </a:br>
            <a:endParaRPr lang="en-US" dirty="0"/>
          </a:p>
        </p:txBody>
      </p:sp>
      <p:pic>
        <p:nvPicPr>
          <p:cNvPr id="1029" name="Picture 5">
            <a:extLst>
              <a:ext uri="{FF2B5EF4-FFF2-40B4-BE49-F238E27FC236}">
                <a16:creationId xmlns:a16="http://schemas.microsoft.com/office/drawing/2014/main" id="{14C8C78C-F9DD-5857-14A9-71E6E519CA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3379" y="1422892"/>
            <a:ext cx="3322260" cy="2716577"/>
          </a:xfrm>
          <a:prstGeom prst="rect">
            <a:avLst/>
          </a:prstGeom>
          <a:noFill/>
          <a:extLst>
            <a:ext uri="{909E8E84-426E-40DD-AFC4-6F175D3DCCD1}">
              <a14:hiddenFill xmlns:a14="http://schemas.microsoft.com/office/drawing/2010/main">
                <a:solidFill>
                  <a:srgbClr val="FFFFFF"/>
                </a:solidFill>
              </a14:hiddenFill>
            </a:ext>
          </a:extLst>
        </p:spPr>
      </p:pic>
      <p:pic>
        <p:nvPicPr>
          <p:cNvPr id="1031" name="Picture 7">
            <a:extLst>
              <a:ext uri="{FF2B5EF4-FFF2-40B4-BE49-F238E27FC236}">
                <a16:creationId xmlns:a16="http://schemas.microsoft.com/office/drawing/2014/main" id="{A2645ED8-C0FB-22D9-6184-67DB212BF5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6548" y="4350013"/>
            <a:ext cx="3990667" cy="168630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11298D3E-DECC-F337-347B-0585BB3EAB8C}"/>
              </a:ext>
            </a:extLst>
          </p:cNvPr>
          <p:cNvSpPr txBox="1"/>
          <p:nvPr/>
        </p:nvSpPr>
        <p:spPr>
          <a:xfrm>
            <a:off x="5473243" y="1723545"/>
            <a:ext cx="2894504" cy="3139321"/>
          </a:xfrm>
          <a:prstGeom prst="rect">
            <a:avLst/>
          </a:prstGeom>
          <a:noFill/>
        </p:spPr>
        <p:txBody>
          <a:bodyPr wrap="square" rtlCol="0">
            <a:spAutoFit/>
          </a:bodyPr>
          <a:lstStyle/>
          <a:p>
            <a:pPr marL="285750" indent="-285750">
              <a:buFont typeface="Arial" panose="020B0604020202020204" pitchFamily="34" charset="0"/>
              <a:buChar char="•"/>
            </a:pPr>
            <a:r>
              <a:rPr lang="en-US" sz="1800" b="0" i="0" u="none" strike="noStrike" dirty="0">
                <a:solidFill>
                  <a:srgbClr val="0C2074"/>
                </a:solidFill>
                <a:effectLst/>
                <a:latin typeface="Arial" panose="020B0604020202020204" pitchFamily="34" charset="0"/>
              </a:rPr>
              <a:t>Both access types are increasing yearly, but the growth in mobile is accelerating while conversely the growth in broadband is decelerating.</a:t>
            </a:r>
            <a:br>
              <a:rPr lang="en-US" sz="1800" b="0" i="0" u="none" strike="noStrike" dirty="0">
                <a:solidFill>
                  <a:srgbClr val="0C2074"/>
                </a:solidFill>
                <a:effectLst/>
                <a:latin typeface="Arial" panose="020B0604020202020204" pitchFamily="34" charset="0"/>
              </a:rPr>
            </a:br>
            <a:br>
              <a:rPr lang="en-US" sz="1800" b="0" i="0" u="none" strike="noStrike" dirty="0">
                <a:solidFill>
                  <a:srgbClr val="0C2074"/>
                </a:solidFill>
                <a:effectLst/>
                <a:latin typeface="Arial" panose="020B0604020202020204" pitchFamily="34" charset="0"/>
              </a:rPr>
            </a:br>
            <a:endParaRPr lang="en-US" sz="1800" b="0" i="0" u="none" strike="noStrike" dirty="0">
              <a:solidFill>
                <a:srgbClr val="0C2074"/>
              </a:solidFill>
              <a:effectLst/>
              <a:latin typeface="Arial" panose="020B0604020202020204" pitchFamily="34" charset="0"/>
            </a:endParaRPr>
          </a:p>
          <a:p>
            <a:pPr marL="285750" indent="-285750">
              <a:buFont typeface="Arial" panose="020B0604020202020204" pitchFamily="34" charset="0"/>
              <a:buChar char="•"/>
            </a:pPr>
            <a:r>
              <a:rPr lang="en-US" sz="1800" b="0" i="0" u="none" strike="noStrike" dirty="0">
                <a:solidFill>
                  <a:srgbClr val="0C2074"/>
                </a:solidFill>
                <a:effectLst/>
                <a:latin typeface="Arial" panose="020B0604020202020204" pitchFamily="34" charset="0"/>
              </a:rPr>
              <a:t>Could these be correlated?</a:t>
            </a:r>
            <a:endParaRPr lang="en-US" dirty="0"/>
          </a:p>
        </p:txBody>
      </p:sp>
    </p:spTree>
    <p:extLst>
      <p:ext uri="{BB962C8B-B14F-4D97-AF65-F5344CB8AC3E}">
        <p14:creationId xmlns:p14="http://schemas.microsoft.com/office/powerpoint/2010/main" val="2406708057"/>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a:extLst>
              <a:ext uri="{FF2B5EF4-FFF2-40B4-BE49-F238E27FC236}">
                <a16:creationId xmlns:a16="http://schemas.microsoft.com/office/drawing/2014/main" id="{6BDBE7EA-0E1F-6C8D-FA5E-7B6D4B3617C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443788" y="1010653"/>
            <a:ext cx="6079959" cy="53660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7" name="Title 2">
            <a:extLst>
              <a:ext uri="{FF2B5EF4-FFF2-40B4-BE49-F238E27FC236}">
                <a16:creationId xmlns:a16="http://schemas.microsoft.com/office/drawing/2014/main" id="{6962D826-8888-2E12-59C7-A3698714177F}"/>
              </a:ext>
            </a:extLst>
          </p:cNvPr>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t>Project Outline</a:t>
            </a:r>
            <a:endParaRPr altLang="en-US" dirty="0"/>
          </a:p>
        </p:txBody>
      </p:sp>
      <p:sp>
        <p:nvSpPr>
          <p:cNvPr id="3" name="TextBox 2">
            <a:extLst>
              <a:ext uri="{FF2B5EF4-FFF2-40B4-BE49-F238E27FC236}">
                <a16:creationId xmlns:a16="http://schemas.microsoft.com/office/drawing/2014/main" id="{2B0FAEAD-8C61-5513-A30E-7ED46BA1044C}"/>
              </a:ext>
            </a:extLst>
          </p:cNvPr>
          <p:cNvSpPr txBox="1"/>
          <p:nvPr/>
        </p:nvSpPr>
        <p:spPr>
          <a:xfrm>
            <a:off x="1820777" y="1277649"/>
            <a:ext cx="5325979" cy="4832092"/>
          </a:xfrm>
          <a:prstGeom prst="rect">
            <a:avLst/>
          </a:prstGeom>
          <a:noFill/>
        </p:spPr>
        <p:txBody>
          <a:bodyPr wrap="square">
            <a:spAutoFit/>
          </a:bodyPr>
          <a:lstStyle/>
          <a:p>
            <a:pPr marL="0" marR="0" lvl="0" indent="0" algn="l" defTabSz="914400" rtl="0" eaLnBrk="1" fontAlgn="base" latinLnBrk="0" hangingPunct="1">
              <a:lnSpc>
                <a:spcPct val="100000"/>
              </a:lnSpc>
              <a:spcBef>
                <a:spcPct val="20000"/>
              </a:spcBef>
              <a:spcAft>
                <a:spcPct val="0"/>
              </a:spcAft>
              <a:buClrTx/>
              <a:buSzTx/>
              <a:buFont typeface="Arial" charset="0"/>
              <a:buNone/>
              <a:tabLst/>
            </a:pPr>
            <a:r>
              <a:rPr lang="en-US" sz="2000" b="0" dirty="0">
                <a:solidFill>
                  <a:schemeClr val="tx1">
                    <a:lumMod val="50000"/>
                    <a:lumOff val="50000"/>
                  </a:schemeClr>
                </a:solidFill>
                <a:latin typeface="Calibri" pitchFamily="34" charset="0"/>
                <a:cs typeface="Calibri" pitchFamily="34" charset="0"/>
              </a:rPr>
              <a:t>In the era of digital transformation, the internet has become an integral part of our daily lives, influencing how we communicate, work, learn, and entertain ourselves. The vast expanse of the digital landscape offers a rich tapestry of data, providing an opportunity to unravel the intricate patterns of internet usage across different regions, demographics, technology, and disparities of information.</a:t>
            </a:r>
          </a:p>
          <a:p>
            <a:pPr marL="0" marR="0" lvl="0" indent="0" algn="l" defTabSz="914400" rtl="0" eaLnBrk="1" fontAlgn="base" latinLnBrk="0" hangingPunct="1">
              <a:lnSpc>
                <a:spcPct val="100000"/>
              </a:lnSpc>
              <a:spcBef>
                <a:spcPct val="20000"/>
              </a:spcBef>
              <a:spcAft>
                <a:spcPct val="0"/>
              </a:spcAft>
              <a:buClrTx/>
              <a:buSzTx/>
              <a:buFont typeface="Arial" charset="0"/>
              <a:buNone/>
              <a:tabLst/>
            </a:pPr>
            <a:endParaRPr lang="en-US" sz="2000" b="0" dirty="0">
              <a:solidFill>
                <a:schemeClr val="tx1">
                  <a:lumMod val="50000"/>
                  <a:lumOff val="50000"/>
                </a:schemeClr>
              </a:solidFill>
              <a:latin typeface="Calibri" pitchFamily="34" charset="0"/>
              <a:cs typeface="Calibri" pitchFamily="34" charset="0"/>
            </a:endParaRPr>
          </a:p>
          <a:p>
            <a:pPr marL="0" marR="0" lvl="0" indent="0" algn="l" defTabSz="914400" rtl="0" eaLnBrk="1" fontAlgn="base" latinLnBrk="0" hangingPunct="1">
              <a:lnSpc>
                <a:spcPct val="100000"/>
              </a:lnSpc>
              <a:spcBef>
                <a:spcPct val="20000"/>
              </a:spcBef>
              <a:spcAft>
                <a:spcPct val="0"/>
              </a:spcAft>
              <a:buClrTx/>
              <a:buSzTx/>
              <a:buFont typeface="Arial" charset="0"/>
              <a:buNone/>
              <a:tabLst/>
            </a:pPr>
            <a:r>
              <a:rPr lang="en-US" sz="2000" b="0" dirty="0">
                <a:solidFill>
                  <a:schemeClr val="tx1">
                    <a:lumMod val="50000"/>
                    <a:lumOff val="50000"/>
                  </a:schemeClr>
                </a:solidFill>
                <a:latin typeface="Calibri" pitchFamily="34" charset="0"/>
                <a:cs typeface="Calibri" pitchFamily="34" charset="0"/>
              </a:rPr>
              <a:t>This project aims to delve into the multifaceted aspects of internet usage, leveraging data analytics to gain insights into users of the internet, technological trends, and censorship of global connectivity. </a:t>
            </a:r>
            <a:endParaRPr kumimoji="0" lang="en-US" sz="2000" b="0" i="0" u="none" strike="noStrike" cap="none" normalizeH="0" baseline="0" dirty="0">
              <a:ln>
                <a:noFill/>
              </a:ln>
              <a:solidFill>
                <a:schemeClr val="tx1">
                  <a:lumMod val="50000"/>
                  <a:lumOff val="50000"/>
                </a:schemeClr>
              </a:solidFill>
              <a:effectLst/>
              <a:latin typeface="Calibri" pitchFamily="34" charset="0"/>
            </a:endParaRPr>
          </a:p>
        </p:txBody>
      </p:sp>
    </p:spTree>
    <p:extLst>
      <p:ext uri="{BB962C8B-B14F-4D97-AF65-F5344CB8AC3E}">
        <p14:creationId xmlns:p14="http://schemas.microsoft.com/office/powerpoint/2010/main" val="3237297905"/>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46D46202-EBDF-F7F6-9BFE-AC3E37FC2EA7}"/>
              </a:ext>
            </a:extLst>
          </p:cNvPr>
          <p:cNvSpPr>
            <a:spLocks noGrp="1"/>
          </p:cNvSpPr>
          <p:nvPr>
            <p:ph type="title"/>
          </p:nvPr>
        </p:nvSpPr>
        <p:spPr/>
        <p:txBody>
          <a:bodyPr/>
          <a:lstStyle/>
          <a:p>
            <a:pPr rtl="0">
              <a:spcBef>
                <a:spcPts val="0"/>
              </a:spcBef>
              <a:spcAft>
                <a:spcPts val="0"/>
              </a:spcAft>
            </a:pPr>
            <a:r>
              <a:rPr lang="en-US" sz="2800" b="1" i="0" u="none" strike="noStrike" dirty="0">
                <a:solidFill>
                  <a:srgbClr val="0C2074"/>
                </a:solidFill>
                <a:effectLst/>
                <a:latin typeface="Calibri" panose="020F0502020204030204" pitchFamily="34" charset="0"/>
              </a:rPr>
              <a:t>Broadband v. Mobile – Change Over Time</a:t>
            </a:r>
            <a:br>
              <a:rPr lang="en-US" b="0" dirty="0">
                <a:effectLst/>
              </a:rPr>
            </a:br>
            <a:r>
              <a:rPr lang="en-US" sz="2000" b="1" i="0" u="none" strike="noStrike" dirty="0">
                <a:solidFill>
                  <a:srgbClr val="0C2074"/>
                </a:solidFill>
                <a:effectLst/>
                <a:latin typeface="Calibri" panose="020F0502020204030204" pitchFamily="34" charset="0"/>
              </a:rPr>
              <a:t>Correlation Check</a:t>
            </a:r>
            <a:br>
              <a:rPr lang="en-US" b="0" dirty="0">
                <a:effectLst/>
              </a:rPr>
            </a:br>
            <a:br>
              <a:rPr lang="en-US" dirty="0"/>
            </a:br>
            <a:endParaRPr lang="en-US" dirty="0"/>
          </a:p>
        </p:txBody>
      </p:sp>
      <p:grpSp>
        <p:nvGrpSpPr>
          <p:cNvPr id="3" name="Group 2">
            <a:extLst>
              <a:ext uri="{FF2B5EF4-FFF2-40B4-BE49-F238E27FC236}">
                <a16:creationId xmlns:a16="http://schemas.microsoft.com/office/drawing/2014/main" id="{3A6A9651-982B-66FD-6640-4CCCDDC7D58A}"/>
              </a:ext>
            </a:extLst>
          </p:cNvPr>
          <p:cNvGrpSpPr/>
          <p:nvPr/>
        </p:nvGrpSpPr>
        <p:grpSpPr>
          <a:xfrm>
            <a:off x="534269" y="1871034"/>
            <a:ext cx="3623700" cy="3003573"/>
            <a:chOff x="86937" y="1061889"/>
            <a:chExt cx="3623700" cy="3003573"/>
          </a:xfrm>
        </p:grpSpPr>
        <p:pic>
          <p:nvPicPr>
            <p:cNvPr id="2050" name="Picture 2">
              <a:extLst>
                <a:ext uri="{FF2B5EF4-FFF2-40B4-BE49-F238E27FC236}">
                  <a16:creationId xmlns:a16="http://schemas.microsoft.com/office/drawing/2014/main" id="{E84B2B32-FC11-3487-344D-DE2E87AFB9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9098" y="1061889"/>
              <a:ext cx="2190750" cy="371475"/>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a:extLst>
                <a:ext uri="{FF2B5EF4-FFF2-40B4-BE49-F238E27FC236}">
                  <a16:creationId xmlns:a16="http://schemas.microsoft.com/office/drawing/2014/main" id="{6CDFFEF7-9623-A754-482B-FB5E27A431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937" y="1343025"/>
              <a:ext cx="3623700" cy="2722437"/>
            </a:xfrm>
            <a:prstGeom prst="rect">
              <a:avLst/>
            </a:prstGeom>
            <a:noFill/>
            <a:extLst>
              <a:ext uri="{909E8E84-426E-40DD-AFC4-6F175D3DCCD1}">
                <a14:hiddenFill xmlns:a14="http://schemas.microsoft.com/office/drawing/2010/main">
                  <a:solidFill>
                    <a:srgbClr val="FFFFFF"/>
                  </a:solidFill>
                </a14:hiddenFill>
              </a:ext>
            </a:extLst>
          </p:spPr>
        </p:pic>
      </p:grpSp>
      <p:sp>
        <p:nvSpPr>
          <p:cNvPr id="5" name="TextBox 4">
            <a:extLst>
              <a:ext uri="{FF2B5EF4-FFF2-40B4-BE49-F238E27FC236}">
                <a16:creationId xmlns:a16="http://schemas.microsoft.com/office/drawing/2014/main" id="{71ACB414-220F-62D3-198A-4459B59974FB}"/>
              </a:ext>
            </a:extLst>
          </p:cNvPr>
          <p:cNvSpPr txBox="1"/>
          <p:nvPr/>
        </p:nvSpPr>
        <p:spPr>
          <a:xfrm>
            <a:off x="4839570" y="1443841"/>
            <a:ext cx="2894504" cy="3970318"/>
          </a:xfrm>
          <a:prstGeom prst="rect">
            <a:avLst/>
          </a:prstGeom>
          <a:noFill/>
        </p:spPr>
        <p:txBody>
          <a:bodyPr wrap="square" rtlCol="0">
            <a:spAutoFit/>
          </a:bodyPr>
          <a:lstStyle/>
          <a:p>
            <a:pPr marL="285750" indent="-285750">
              <a:buFont typeface="Arial" panose="020B0604020202020204" pitchFamily="34" charset="0"/>
              <a:buChar char="•"/>
            </a:pPr>
            <a:r>
              <a:rPr lang="en-US" sz="1800" b="0" i="0" u="none" strike="noStrike" dirty="0">
                <a:solidFill>
                  <a:srgbClr val="0C2074"/>
                </a:solidFill>
                <a:effectLst/>
                <a:latin typeface="Arial" panose="020B0604020202020204" pitchFamily="34" charset="0"/>
              </a:rPr>
              <a:t>Globally, these are NOT correlated! </a:t>
            </a:r>
            <a:br>
              <a:rPr lang="en-US" sz="1800" b="0" i="0" u="none" strike="noStrike" dirty="0">
                <a:solidFill>
                  <a:srgbClr val="0C2074"/>
                </a:solidFill>
                <a:effectLst/>
                <a:latin typeface="Arial" panose="020B0604020202020204" pitchFamily="34" charset="0"/>
              </a:rPr>
            </a:br>
            <a:br>
              <a:rPr lang="en-US" sz="1800" b="0" i="0" u="none" strike="noStrike" dirty="0">
                <a:solidFill>
                  <a:srgbClr val="0C2074"/>
                </a:solidFill>
                <a:effectLst/>
                <a:latin typeface="Arial" panose="020B0604020202020204" pitchFamily="34" charset="0"/>
              </a:rPr>
            </a:br>
            <a:endParaRPr lang="en-US" sz="1800" b="0" i="0" u="none" strike="noStrike" dirty="0">
              <a:solidFill>
                <a:srgbClr val="0C2074"/>
              </a:solidFill>
              <a:effectLst/>
              <a:latin typeface="Arial" panose="020B0604020202020204" pitchFamily="34" charset="0"/>
            </a:endParaRPr>
          </a:p>
          <a:p>
            <a:pPr marL="285750" indent="-285750">
              <a:buFont typeface="Arial" panose="020B0604020202020204" pitchFamily="34" charset="0"/>
              <a:buChar char="•"/>
            </a:pPr>
            <a:r>
              <a:rPr lang="en-US" sz="1800" b="0" i="0" u="none" strike="noStrike" dirty="0">
                <a:solidFill>
                  <a:srgbClr val="0C2074"/>
                </a:solidFill>
                <a:effectLst/>
                <a:latin typeface="Arial" panose="020B0604020202020204" pitchFamily="34" charset="0"/>
              </a:rPr>
              <a:t>Further analysis on specific years, rural vs. urban, and even availability of electricity showed no correlation.</a:t>
            </a:r>
            <a:br>
              <a:rPr lang="en-US" sz="1800" b="0" i="0" u="none" strike="noStrike" dirty="0">
                <a:solidFill>
                  <a:srgbClr val="0C2074"/>
                </a:solidFill>
                <a:effectLst/>
                <a:latin typeface="Arial" panose="020B0604020202020204" pitchFamily="34" charset="0"/>
              </a:rPr>
            </a:br>
            <a:br>
              <a:rPr lang="en-US" sz="1800" b="0" i="0" u="none" strike="noStrike" dirty="0">
                <a:solidFill>
                  <a:srgbClr val="0C2074"/>
                </a:solidFill>
                <a:effectLst/>
                <a:latin typeface="Arial" panose="020B0604020202020204" pitchFamily="34" charset="0"/>
              </a:rPr>
            </a:br>
            <a:endParaRPr lang="en-US" sz="1800" b="0" i="0" u="none" strike="noStrike" dirty="0">
              <a:solidFill>
                <a:srgbClr val="0C2074"/>
              </a:solidFill>
              <a:effectLst/>
              <a:latin typeface="Arial" panose="020B0604020202020204" pitchFamily="34" charset="0"/>
            </a:endParaRPr>
          </a:p>
          <a:p>
            <a:pPr marL="285750" indent="-285750">
              <a:buFont typeface="Arial" panose="020B0604020202020204" pitchFamily="34" charset="0"/>
              <a:buChar char="•"/>
            </a:pPr>
            <a:r>
              <a:rPr lang="en-US" sz="1800" b="0" i="0" u="none" strike="noStrike" dirty="0">
                <a:solidFill>
                  <a:srgbClr val="0C2074"/>
                </a:solidFill>
                <a:effectLst/>
                <a:latin typeface="Arial" panose="020B0604020202020204" pitchFamily="34" charset="0"/>
              </a:rPr>
              <a:t>Maybe regional differences are significant?</a:t>
            </a:r>
            <a:endParaRPr lang="en-US" dirty="0"/>
          </a:p>
        </p:txBody>
      </p:sp>
    </p:spTree>
    <p:extLst>
      <p:ext uri="{BB962C8B-B14F-4D97-AF65-F5344CB8AC3E}">
        <p14:creationId xmlns:p14="http://schemas.microsoft.com/office/powerpoint/2010/main" val="2577288617"/>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1C14B-A248-92D6-23EC-29755792C0DE}"/>
              </a:ext>
            </a:extLst>
          </p:cNvPr>
          <p:cNvSpPr>
            <a:spLocks noGrp="1"/>
          </p:cNvSpPr>
          <p:nvPr>
            <p:ph type="title"/>
          </p:nvPr>
        </p:nvSpPr>
        <p:spPr/>
        <p:txBody>
          <a:bodyPr/>
          <a:lstStyle/>
          <a:p>
            <a:pPr rtl="0">
              <a:spcBef>
                <a:spcPts val="0"/>
              </a:spcBef>
              <a:spcAft>
                <a:spcPts val="0"/>
              </a:spcAft>
            </a:pPr>
            <a:r>
              <a:rPr lang="en-US" sz="2800" b="1" i="0" u="none" strike="noStrike" dirty="0">
                <a:solidFill>
                  <a:srgbClr val="0C2074"/>
                </a:solidFill>
                <a:effectLst/>
                <a:latin typeface="Calibri" panose="020F0502020204030204" pitchFamily="34" charset="0"/>
              </a:rPr>
              <a:t>Broadband v. Mobile – Regional Heatmap</a:t>
            </a:r>
            <a:br>
              <a:rPr lang="en-US" b="0" dirty="0">
                <a:effectLst/>
              </a:rPr>
            </a:br>
            <a:br>
              <a:rPr lang="en-US" dirty="0"/>
            </a:br>
            <a:endParaRPr lang="en-US" dirty="0"/>
          </a:p>
        </p:txBody>
      </p:sp>
      <p:sp>
        <p:nvSpPr>
          <p:cNvPr id="7" name="TextBox 6">
            <a:extLst>
              <a:ext uri="{FF2B5EF4-FFF2-40B4-BE49-F238E27FC236}">
                <a16:creationId xmlns:a16="http://schemas.microsoft.com/office/drawing/2014/main" id="{11298D3E-DECC-F337-347B-0585BB3EAB8C}"/>
              </a:ext>
            </a:extLst>
          </p:cNvPr>
          <p:cNvSpPr txBox="1"/>
          <p:nvPr/>
        </p:nvSpPr>
        <p:spPr>
          <a:xfrm>
            <a:off x="5473243" y="1723545"/>
            <a:ext cx="2894504" cy="2308324"/>
          </a:xfrm>
          <a:prstGeom prst="rect">
            <a:avLst/>
          </a:prstGeom>
          <a:noFill/>
        </p:spPr>
        <p:txBody>
          <a:bodyPr wrap="square" rtlCol="0">
            <a:spAutoFit/>
          </a:bodyPr>
          <a:lstStyle/>
          <a:p>
            <a:pPr marL="285750" indent="-285750">
              <a:buFont typeface="Arial" panose="020B0604020202020204" pitchFamily="34" charset="0"/>
              <a:buChar char="•"/>
            </a:pPr>
            <a:r>
              <a:rPr lang="en-US" sz="1800" b="0" i="0" u="none" strike="noStrike" dirty="0">
                <a:solidFill>
                  <a:srgbClr val="0C2074"/>
                </a:solidFill>
                <a:effectLst/>
                <a:latin typeface="Arial" panose="020B0604020202020204" pitchFamily="34" charset="0"/>
              </a:rPr>
              <a:t>Regional differences look like they could be significant compared to the global average.</a:t>
            </a:r>
            <a:br>
              <a:rPr lang="en-US" sz="1800" b="0" i="0" u="none" strike="noStrike" dirty="0">
                <a:solidFill>
                  <a:srgbClr val="0C2074"/>
                </a:solidFill>
                <a:effectLst/>
                <a:latin typeface="Arial" panose="020B0604020202020204" pitchFamily="34" charset="0"/>
              </a:rPr>
            </a:br>
            <a:br>
              <a:rPr lang="en-US" sz="1800" b="0" i="0" u="none" strike="noStrike" dirty="0">
                <a:solidFill>
                  <a:srgbClr val="0C2074"/>
                </a:solidFill>
                <a:effectLst/>
                <a:latin typeface="Arial" panose="020B0604020202020204" pitchFamily="34" charset="0"/>
              </a:rPr>
            </a:br>
            <a:endParaRPr lang="en-US" sz="1800" b="0" i="0" u="none" strike="noStrike" dirty="0">
              <a:solidFill>
                <a:srgbClr val="0C2074"/>
              </a:solidFill>
              <a:effectLst/>
              <a:latin typeface="Arial" panose="020B0604020202020204" pitchFamily="34" charset="0"/>
            </a:endParaRPr>
          </a:p>
          <a:p>
            <a:pPr marL="285750" indent="-285750">
              <a:buFont typeface="Arial" panose="020B0604020202020204" pitchFamily="34" charset="0"/>
              <a:buChar char="•"/>
            </a:pPr>
            <a:r>
              <a:rPr lang="en-US" sz="1800" b="0" i="0" u="none" strike="noStrike" dirty="0">
                <a:solidFill>
                  <a:srgbClr val="0C2074"/>
                </a:solidFill>
                <a:effectLst/>
                <a:latin typeface="Arial" panose="020B0604020202020204" pitchFamily="34" charset="0"/>
              </a:rPr>
              <a:t>Let’s dig in deeper to South America.</a:t>
            </a:r>
            <a:endParaRPr lang="en-US" dirty="0"/>
          </a:p>
        </p:txBody>
      </p:sp>
      <p:pic>
        <p:nvPicPr>
          <p:cNvPr id="3" name="Choropleth GIF - rate of change of internet types">
            <a:hlinkClick r:id="" action="ppaction://media"/>
            <a:extLst>
              <a:ext uri="{FF2B5EF4-FFF2-40B4-BE49-F238E27FC236}">
                <a16:creationId xmlns:a16="http://schemas.microsoft.com/office/drawing/2014/main" id="{D396CE78-276B-ED2E-1F3A-6272BAA40D6C}"/>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07862" y="924495"/>
            <a:ext cx="4470692" cy="558836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9953585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86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1C14B-A248-92D6-23EC-29755792C0DE}"/>
              </a:ext>
            </a:extLst>
          </p:cNvPr>
          <p:cNvSpPr>
            <a:spLocks noGrp="1"/>
          </p:cNvSpPr>
          <p:nvPr>
            <p:ph type="title"/>
          </p:nvPr>
        </p:nvSpPr>
        <p:spPr/>
        <p:txBody>
          <a:bodyPr/>
          <a:lstStyle/>
          <a:p>
            <a:pPr rtl="0">
              <a:spcBef>
                <a:spcPts val="0"/>
              </a:spcBef>
              <a:spcAft>
                <a:spcPts val="0"/>
              </a:spcAft>
            </a:pPr>
            <a:r>
              <a:rPr lang="en-US" sz="2800" b="1" i="0" u="none" strike="noStrike" dirty="0">
                <a:solidFill>
                  <a:srgbClr val="0C2074"/>
                </a:solidFill>
                <a:effectLst/>
                <a:latin typeface="Calibri" panose="020F0502020204030204" pitchFamily="34" charset="0"/>
              </a:rPr>
              <a:t>Broadband v. Mobile – Regional Analysis</a:t>
            </a:r>
            <a:br>
              <a:rPr lang="en-US" sz="2800" b="1" i="0" u="none" strike="noStrike" dirty="0">
                <a:solidFill>
                  <a:srgbClr val="0C2074"/>
                </a:solidFill>
                <a:effectLst/>
                <a:latin typeface="Calibri" panose="020F0502020204030204" pitchFamily="34" charset="0"/>
              </a:rPr>
            </a:br>
            <a:r>
              <a:rPr lang="en-US" sz="2400" b="1" i="0" u="none" strike="noStrike" dirty="0">
                <a:solidFill>
                  <a:srgbClr val="0C2074"/>
                </a:solidFill>
                <a:effectLst/>
                <a:latin typeface="Calibri" panose="020F0502020204030204" pitchFamily="34" charset="0"/>
              </a:rPr>
              <a:t>T-Test</a:t>
            </a:r>
            <a:br>
              <a:rPr lang="en-US" b="0" dirty="0">
                <a:effectLst/>
              </a:rPr>
            </a:br>
            <a:br>
              <a:rPr lang="en-US" dirty="0"/>
            </a:br>
            <a:endParaRPr lang="en-US" dirty="0"/>
          </a:p>
        </p:txBody>
      </p:sp>
      <p:sp>
        <p:nvSpPr>
          <p:cNvPr id="7" name="TextBox 6">
            <a:extLst>
              <a:ext uri="{FF2B5EF4-FFF2-40B4-BE49-F238E27FC236}">
                <a16:creationId xmlns:a16="http://schemas.microsoft.com/office/drawing/2014/main" id="{11298D3E-DECC-F337-347B-0585BB3EAB8C}"/>
              </a:ext>
            </a:extLst>
          </p:cNvPr>
          <p:cNvSpPr txBox="1"/>
          <p:nvPr/>
        </p:nvSpPr>
        <p:spPr>
          <a:xfrm>
            <a:off x="5473243" y="1723545"/>
            <a:ext cx="2894504" cy="4247317"/>
          </a:xfrm>
          <a:prstGeom prst="rect">
            <a:avLst/>
          </a:prstGeom>
          <a:noFill/>
        </p:spPr>
        <p:txBody>
          <a:bodyPr wrap="square" rtlCol="0">
            <a:spAutoFit/>
          </a:bodyPr>
          <a:lstStyle/>
          <a:p>
            <a:pPr marL="285750" indent="-285750">
              <a:buFont typeface="Arial" panose="020B0604020202020204" pitchFamily="34" charset="0"/>
              <a:buChar char="•"/>
            </a:pPr>
            <a:r>
              <a:rPr lang="en-US" sz="1800" b="0" i="0" u="none" strike="noStrike" dirty="0">
                <a:solidFill>
                  <a:srgbClr val="0C2074"/>
                </a:solidFill>
                <a:effectLst/>
                <a:latin typeface="Arial" panose="020B0604020202020204" pitchFamily="34" charset="0"/>
              </a:rPr>
              <a:t>We can confirm that specific regions have significant differences in certain types of access.</a:t>
            </a:r>
            <a:br>
              <a:rPr lang="en-US" sz="1800" b="0" i="0" u="none" strike="noStrike" dirty="0">
                <a:solidFill>
                  <a:srgbClr val="0C2074"/>
                </a:solidFill>
                <a:effectLst/>
                <a:latin typeface="Arial" panose="020B0604020202020204" pitchFamily="34" charset="0"/>
              </a:rPr>
            </a:br>
            <a:endParaRPr lang="en-US" sz="1800" b="0" i="0" u="none" strike="noStrike" dirty="0">
              <a:solidFill>
                <a:srgbClr val="0C2074"/>
              </a:solidFill>
              <a:effectLst/>
              <a:latin typeface="Arial" panose="020B0604020202020204" pitchFamily="34" charset="0"/>
            </a:endParaRPr>
          </a:p>
          <a:p>
            <a:pPr marL="285750" indent="-285750">
              <a:buFont typeface="Arial" panose="020B0604020202020204" pitchFamily="34" charset="0"/>
              <a:buChar char="•"/>
            </a:pPr>
            <a:r>
              <a:rPr lang="en-US" sz="1800" b="0" i="0" u="none" strike="noStrike" dirty="0">
                <a:solidFill>
                  <a:srgbClr val="0C2074"/>
                </a:solidFill>
                <a:effectLst/>
                <a:latin typeface="Arial" panose="020B0604020202020204" pitchFamily="34" charset="0"/>
              </a:rPr>
              <a:t>In this case, South America shows a significant decline in mobile internet adoption.</a:t>
            </a:r>
            <a:br>
              <a:rPr lang="en-US" sz="1800" b="0" i="0" u="none" strike="noStrike" dirty="0">
                <a:solidFill>
                  <a:srgbClr val="0C2074"/>
                </a:solidFill>
                <a:effectLst/>
                <a:latin typeface="Arial" panose="020B0604020202020204" pitchFamily="34" charset="0"/>
              </a:rPr>
            </a:br>
            <a:endParaRPr lang="en-US" sz="1800" b="0" i="0" u="none" strike="noStrike" dirty="0">
              <a:solidFill>
                <a:srgbClr val="0C2074"/>
              </a:solidFill>
              <a:effectLst/>
              <a:latin typeface="Arial" panose="020B0604020202020204" pitchFamily="34" charset="0"/>
            </a:endParaRPr>
          </a:p>
          <a:p>
            <a:pPr marL="285750" indent="-285750">
              <a:buFont typeface="Arial" panose="020B0604020202020204" pitchFamily="34" charset="0"/>
              <a:buChar char="•"/>
            </a:pPr>
            <a:r>
              <a:rPr lang="en-US" sz="1800" b="0" i="0" u="none" strike="noStrike" dirty="0">
                <a:solidFill>
                  <a:srgbClr val="0C2074"/>
                </a:solidFill>
                <a:effectLst/>
                <a:latin typeface="Arial" panose="020B0604020202020204" pitchFamily="34" charset="0"/>
              </a:rPr>
              <a:t>This change is not correlated to a rise in broadband adoption!</a:t>
            </a:r>
            <a:endParaRPr lang="en-US" dirty="0"/>
          </a:p>
        </p:txBody>
      </p:sp>
      <p:pic>
        <p:nvPicPr>
          <p:cNvPr id="4" name="Picture 3">
            <a:extLst>
              <a:ext uri="{FF2B5EF4-FFF2-40B4-BE49-F238E27FC236}">
                <a16:creationId xmlns:a16="http://schemas.microsoft.com/office/drawing/2014/main" id="{88F4E8D4-1C80-DAC3-7619-ADE62EB6AE1C}"/>
              </a:ext>
            </a:extLst>
          </p:cNvPr>
          <p:cNvPicPr>
            <a:picLocks noChangeAspect="1"/>
          </p:cNvPicPr>
          <p:nvPr/>
        </p:nvPicPr>
        <p:blipFill>
          <a:blip r:embed="rId2"/>
          <a:stretch>
            <a:fillRect/>
          </a:stretch>
        </p:blipFill>
        <p:spPr>
          <a:xfrm>
            <a:off x="152400" y="1723545"/>
            <a:ext cx="4811804" cy="556993"/>
          </a:xfrm>
          <a:prstGeom prst="rect">
            <a:avLst/>
          </a:prstGeom>
        </p:spPr>
      </p:pic>
      <p:pic>
        <p:nvPicPr>
          <p:cNvPr id="6" name="Picture 5">
            <a:extLst>
              <a:ext uri="{FF2B5EF4-FFF2-40B4-BE49-F238E27FC236}">
                <a16:creationId xmlns:a16="http://schemas.microsoft.com/office/drawing/2014/main" id="{58F8237C-B694-D46B-FAF7-3EDD510DA009}"/>
              </a:ext>
            </a:extLst>
          </p:cNvPr>
          <p:cNvPicPr>
            <a:picLocks noChangeAspect="1"/>
          </p:cNvPicPr>
          <p:nvPr/>
        </p:nvPicPr>
        <p:blipFill>
          <a:blip r:embed="rId3"/>
          <a:stretch>
            <a:fillRect/>
          </a:stretch>
        </p:blipFill>
        <p:spPr>
          <a:xfrm>
            <a:off x="152400" y="2388720"/>
            <a:ext cx="4755099" cy="2348052"/>
          </a:xfrm>
          <a:prstGeom prst="rect">
            <a:avLst/>
          </a:prstGeom>
        </p:spPr>
      </p:pic>
      <p:pic>
        <p:nvPicPr>
          <p:cNvPr id="3074" name="Picture 2">
            <a:extLst>
              <a:ext uri="{FF2B5EF4-FFF2-40B4-BE49-F238E27FC236}">
                <a16:creationId xmlns:a16="http://schemas.microsoft.com/office/drawing/2014/main" id="{A479B60F-92C2-79D8-4CA6-1F149412DD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 y="5394302"/>
            <a:ext cx="1372186" cy="13721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5554601"/>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2C775AB-5833-9798-3D0C-6711E6EC6D4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27976" y="914976"/>
            <a:ext cx="4160084" cy="2542274"/>
          </a:xfrm>
          <a:prstGeom prst="rect">
            <a:avLst/>
          </a:prstGeom>
        </p:spPr>
      </p:pic>
      <p:sp>
        <p:nvSpPr>
          <p:cNvPr id="17" name="Title 16">
            <a:extLst>
              <a:ext uri="{FF2B5EF4-FFF2-40B4-BE49-F238E27FC236}">
                <a16:creationId xmlns:a16="http://schemas.microsoft.com/office/drawing/2014/main" id="{46D46202-EBDF-F7F6-9BFE-AC3E37FC2EA7}"/>
              </a:ext>
            </a:extLst>
          </p:cNvPr>
          <p:cNvSpPr>
            <a:spLocks noGrp="1"/>
          </p:cNvSpPr>
          <p:nvPr>
            <p:ph type="title"/>
          </p:nvPr>
        </p:nvSpPr>
        <p:spPr/>
        <p:txBody>
          <a:bodyPr/>
          <a:lstStyle/>
          <a:p>
            <a:r>
              <a:rPr lang="en-US" dirty="0"/>
              <a:t>Broadband v. Mobile – Top 10 Countries</a:t>
            </a:r>
          </a:p>
        </p:txBody>
      </p:sp>
      <p:sp>
        <p:nvSpPr>
          <p:cNvPr id="6" name="Rectangle 5">
            <a:extLst>
              <a:ext uri="{FF2B5EF4-FFF2-40B4-BE49-F238E27FC236}">
                <a16:creationId xmlns:a16="http://schemas.microsoft.com/office/drawing/2014/main" id="{DF7CA3C7-E5E5-67E7-9CF4-B59FD3B4D7DC}"/>
              </a:ext>
            </a:extLst>
          </p:cNvPr>
          <p:cNvSpPr/>
          <p:nvPr/>
        </p:nvSpPr>
        <p:spPr>
          <a:xfrm>
            <a:off x="5300067" y="1353947"/>
            <a:ext cx="2608728" cy="465705"/>
          </a:xfrm>
          <a:prstGeom prst="rect">
            <a:avLst/>
          </a:prstGeom>
        </p:spPr>
        <p:txBody>
          <a:bodyPr wrap="square">
            <a:spAutoFit/>
          </a:bodyPr>
          <a:lstStyle/>
          <a:p>
            <a:pPr marL="173736" indent="-173736" eaLnBrk="1" hangingPunct="1">
              <a:lnSpc>
                <a:spcPts val="1800"/>
              </a:lnSpc>
              <a:spcBef>
                <a:spcPts val="0"/>
              </a:spcBef>
              <a:buFont typeface="Arial" pitchFamily="34" charset="0"/>
              <a:buChar char="•"/>
              <a:defRPr/>
            </a:pPr>
            <a:r>
              <a:rPr lang="en-US" sz="1400" b="1" dirty="0">
                <a:solidFill>
                  <a:schemeClr val="accent1"/>
                </a:solidFill>
                <a:cs typeface="Calibri" pitchFamily="34" charset="0"/>
              </a:rPr>
              <a:t>Broadband Top 10 Countries</a:t>
            </a:r>
          </a:p>
          <a:p>
            <a:pPr marL="365760" indent="-171450" eaLnBrk="1" hangingPunct="1">
              <a:lnSpc>
                <a:spcPts val="1200"/>
              </a:lnSpc>
              <a:buFont typeface="Calibri" pitchFamily="34" charset="0"/>
              <a:buChar char="‒"/>
              <a:defRPr/>
            </a:pPr>
            <a:r>
              <a:rPr lang="en-US" sz="800" dirty="0">
                <a:solidFill>
                  <a:schemeClr val="tx1">
                    <a:lumMod val="50000"/>
                    <a:lumOff val="50000"/>
                  </a:schemeClr>
                </a:solidFill>
                <a:cs typeface="Calibri" pitchFamily="34" charset="0"/>
              </a:rPr>
              <a:t>SUMMARY HERE</a:t>
            </a:r>
            <a:endParaRPr lang="en-US" sz="800" b="1" dirty="0">
              <a:solidFill>
                <a:schemeClr val="tx1">
                  <a:lumMod val="50000"/>
                  <a:lumOff val="50000"/>
                </a:schemeClr>
              </a:solidFill>
              <a:cs typeface="Calibri" pitchFamily="34" charset="0"/>
            </a:endParaRPr>
          </a:p>
        </p:txBody>
      </p:sp>
      <p:sp>
        <p:nvSpPr>
          <p:cNvPr id="7" name="Rectangle 6">
            <a:extLst>
              <a:ext uri="{FF2B5EF4-FFF2-40B4-BE49-F238E27FC236}">
                <a16:creationId xmlns:a16="http://schemas.microsoft.com/office/drawing/2014/main" id="{AF1C2DEF-2F1C-F677-B730-33F5645DE8CB}"/>
              </a:ext>
            </a:extLst>
          </p:cNvPr>
          <p:cNvSpPr/>
          <p:nvPr/>
        </p:nvSpPr>
        <p:spPr>
          <a:xfrm>
            <a:off x="5382128" y="4205176"/>
            <a:ext cx="2608728" cy="465705"/>
          </a:xfrm>
          <a:prstGeom prst="rect">
            <a:avLst/>
          </a:prstGeom>
        </p:spPr>
        <p:txBody>
          <a:bodyPr wrap="square">
            <a:spAutoFit/>
          </a:bodyPr>
          <a:lstStyle/>
          <a:p>
            <a:pPr marL="173736" indent="-173736" eaLnBrk="1" hangingPunct="1">
              <a:lnSpc>
                <a:spcPts val="1800"/>
              </a:lnSpc>
              <a:spcBef>
                <a:spcPts val="0"/>
              </a:spcBef>
              <a:buFont typeface="Arial" pitchFamily="34" charset="0"/>
              <a:buChar char="•"/>
              <a:defRPr/>
            </a:pPr>
            <a:r>
              <a:rPr lang="en-US" sz="1400" b="1" dirty="0">
                <a:solidFill>
                  <a:schemeClr val="accent1"/>
                </a:solidFill>
                <a:cs typeface="Calibri" pitchFamily="34" charset="0"/>
              </a:rPr>
              <a:t>Mobile Top 10 Countries</a:t>
            </a:r>
          </a:p>
          <a:p>
            <a:pPr marL="365760" indent="-171450" eaLnBrk="1" hangingPunct="1">
              <a:lnSpc>
                <a:spcPts val="1200"/>
              </a:lnSpc>
              <a:buFont typeface="Calibri" pitchFamily="34" charset="0"/>
              <a:buChar char="‒"/>
              <a:defRPr/>
            </a:pPr>
            <a:r>
              <a:rPr lang="en-US" sz="800" dirty="0">
                <a:solidFill>
                  <a:schemeClr val="tx1">
                    <a:lumMod val="50000"/>
                    <a:lumOff val="50000"/>
                  </a:schemeClr>
                </a:solidFill>
                <a:cs typeface="Calibri" pitchFamily="34" charset="0"/>
              </a:rPr>
              <a:t>SUMMARY HERE</a:t>
            </a:r>
            <a:endParaRPr lang="en-US" sz="800" b="1" dirty="0">
              <a:solidFill>
                <a:schemeClr val="tx1">
                  <a:lumMod val="50000"/>
                  <a:lumOff val="50000"/>
                </a:schemeClr>
              </a:solidFill>
              <a:cs typeface="Calibri" pitchFamily="34" charset="0"/>
            </a:endParaRPr>
          </a:p>
        </p:txBody>
      </p:sp>
      <p:pic>
        <p:nvPicPr>
          <p:cNvPr id="8" name="Picture 7">
            <a:extLst>
              <a:ext uri="{FF2B5EF4-FFF2-40B4-BE49-F238E27FC236}">
                <a16:creationId xmlns:a16="http://schemas.microsoft.com/office/drawing/2014/main" id="{258388AD-F762-3239-96E5-0F7E05159D8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53144" y="3610226"/>
            <a:ext cx="4160083" cy="2542274"/>
          </a:xfrm>
          <a:prstGeom prst="rect">
            <a:avLst/>
          </a:prstGeom>
        </p:spPr>
      </p:pic>
    </p:spTree>
    <p:extLst>
      <p:ext uri="{BB962C8B-B14F-4D97-AF65-F5344CB8AC3E}">
        <p14:creationId xmlns:p14="http://schemas.microsoft.com/office/powerpoint/2010/main" val="3104179121"/>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46D46202-EBDF-F7F6-9BFE-AC3E37FC2EA7}"/>
              </a:ext>
            </a:extLst>
          </p:cNvPr>
          <p:cNvSpPr>
            <a:spLocks noGrp="1"/>
          </p:cNvSpPr>
          <p:nvPr>
            <p:ph type="title"/>
          </p:nvPr>
        </p:nvSpPr>
        <p:spPr/>
        <p:txBody>
          <a:bodyPr/>
          <a:lstStyle/>
          <a:p>
            <a:r>
              <a:rPr lang="en-US" dirty="0"/>
              <a:t>Broadband v. Mobile – Top 10 Countries</a:t>
            </a:r>
          </a:p>
        </p:txBody>
      </p:sp>
      <p:pic>
        <p:nvPicPr>
          <p:cNvPr id="3" name="Picture 2">
            <a:extLst>
              <a:ext uri="{FF2B5EF4-FFF2-40B4-BE49-F238E27FC236}">
                <a16:creationId xmlns:a16="http://schemas.microsoft.com/office/drawing/2014/main" id="{5E582A17-9DE2-FC05-488F-2BEC85C3F25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40774" y="1513942"/>
            <a:ext cx="3689670" cy="2671566"/>
          </a:xfrm>
          <a:prstGeom prst="rect">
            <a:avLst/>
          </a:prstGeom>
        </p:spPr>
      </p:pic>
      <p:pic>
        <p:nvPicPr>
          <p:cNvPr id="5" name="Picture 4">
            <a:extLst>
              <a:ext uri="{FF2B5EF4-FFF2-40B4-BE49-F238E27FC236}">
                <a16:creationId xmlns:a16="http://schemas.microsoft.com/office/drawing/2014/main" id="{525803E7-6454-6235-DE57-8C5A8BBA8BB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485561" y="1426736"/>
            <a:ext cx="3689670" cy="2763426"/>
          </a:xfrm>
          <a:prstGeom prst="rect">
            <a:avLst/>
          </a:prstGeom>
        </p:spPr>
      </p:pic>
      <p:sp>
        <p:nvSpPr>
          <p:cNvPr id="6" name="Rectangle 5">
            <a:extLst>
              <a:ext uri="{FF2B5EF4-FFF2-40B4-BE49-F238E27FC236}">
                <a16:creationId xmlns:a16="http://schemas.microsoft.com/office/drawing/2014/main" id="{DF7CA3C7-E5E5-67E7-9CF4-B59FD3B4D7DC}"/>
              </a:ext>
            </a:extLst>
          </p:cNvPr>
          <p:cNvSpPr/>
          <p:nvPr/>
        </p:nvSpPr>
        <p:spPr>
          <a:xfrm>
            <a:off x="1205450" y="4457327"/>
            <a:ext cx="2608728" cy="465705"/>
          </a:xfrm>
          <a:prstGeom prst="rect">
            <a:avLst/>
          </a:prstGeom>
        </p:spPr>
        <p:txBody>
          <a:bodyPr wrap="square">
            <a:spAutoFit/>
          </a:bodyPr>
          <a:lstStyle/>
          <a:p>
            <a:pPr marL="173736" indent="-173736" eaLnBrk="1" hangingPunct="1">
              <a:lnSpc>
                <a:spcPts val="1800"/>
              </a:lnSpc>
              <a:spcBef>
                <a:spcPts val="0"/>
              </a:spcBef>
              <a:buFont typeface="Arial" pitchFamily="34" charset="0"/>
              <a:buChar char="•"/>
              <a:defRPr/>
            </a:pPr>
            <a:r>
              <a:rPr lang="en-US" sz="1400" b="1" dirty="0">
                <a:solidFill>
                  <a:schemeClr val="accent1"/>
                </a:solidFill>
                <a:cs typeface="Calibri" pitchFamily="34" charset="0"/>
              </a:rPr>
              <a:t>Broadband Top 10 Countries</a:t>
            </a:r>
          </a:p>
          <a:p>
            <a:pPr marL="365760" indent="-171450" eaLnBrk="1" hangingPunct="1">
              <a:lnSpc>
                <a:spcPts val="1200"/>
              </a:lnSpc>
              <a:buFont typeface="Calibri" pitchFamily="34" charset="0"/>
              <a:buChar char="‒"/>
              <a:defRPr/>
            </a:pPr>
            <a:r>
              <a:rPr lang="en-US" sz="800" dirty="0">
                <a:solidFill>
                  <a:schemeClr val="tx1">
                    <a:lumMod val="50000"/>
                    <a:lumOff val="50000"/>
                  </a:schemeClr>
                </a:solidFill>
                <a:cs typeface="Calibri" pitchFamily="34" charset="0"/>
              </a:rPr>
              <a:t>SUMMARY HERE</a:t>
            </a:r>
            <a:endParaRPr lang="en-US" sz="800" b="1" dirty="0">
              <a:solidFill>
                <a:schemeClr val="tx1">
                  <a:lumMod val="50000"/>
                  <a:lumOff val="50000"/>
                </a:schemeClr>
              </a:solidFill>
              <a:cs typeface="Calibri" pitchFamily="34" charset="0"/>
            </a:endParaRPr>
          </a:p>
        </p:txBody>
      </p:sp>
      <p:sp>
        <p:nvSpPr>
          <p:cNvPr id="7" name="Rectangle 6">
            <a:extLst>
              <a:ext uri="{FF2B5EF4-FFF2-40B4-BE49-F238E27FC236}">
                <a16:creationId xmlns:a16="http://schemas.microsoft.com/office/drawing/2014/main" id="{AF1C2DEF-2F1C-F677-B730-33F5645DE8CB}"/>
              </a:ext>
            </a:extLst>
          </p:cNvPr>
          <p:cNvSpPr/>
          <p:nvPr/>
        </p:nvSpPr>
        <p:spPr>
          <a:xfrm>
            <a:off x="5008129" y="4457327"/>
            <a:ext cx="2608728" cy="465705"/>
          </a:xfrm>
          <a:prstGeom prst="rect">
            <a:avLst/>
          </a:prstGeom>
        </p:spPr>
        <p:txBody>
          <a:bodyPr wrap="square">
            <a:spAutoFit/>
          </a:bodyPr>
          <a:lstStyle/>
          <a:p>
            <a:pPr marL="173736" indent="-173736" eaLnBrk="1" hangingPunct="1">
              <a:lnSpc>
                <a:spcPts val="1800"/>
              </a:lnSpc>
              <a:spcBef>
                <a:spcPts val="0"/>
              </a:spcBef>
              <a:buFont typeface="Arial" pitchFamily="34" charset="0"/>
              <a:buChar char="•"/>
              <a:defRPr/>
            </a:pPr>
            <a:r>
              <a:rPr lang="en-US" sz="1400" b="1" dirty="0">
                <a:solidFill>
                  <a:schemeClr val="accent1"/>
                </a:solidFill>
                <a:cs typeface="Calibri" pitchFamily="34" charset="0"/>
              </a:rPr>
              <a:t>Mobile Top 10 Countries</a:t>
            </a:r>
          </a:p>
          <a:p>
            <a:pPr marL="365760" indent="-171450" eaLnBrk="1" hangingPunct="1">
              <a:lnSpc>
                <a:spcPts val="1200"/>
              </a:lnSpc>
              <a:buFont typeface="Calibri" pitchFamily="34" charset="0"/>
              <a:buChar char="‒"/>
              <a:defRPr/>
            </a:pPr>
            <a:r>
              <a:rPr lang="en-US" sz="800" dirty="0">
                <a:solidFill>
                  <a:schemeClr val="tx1">
                    <a:lumMod val="50000"/>
                    <a:lumOff val="50000"/>
                  </a:schemeClr>
                </a:solidFill>
                <a:cs typeface="Calibri" pitchFamily="34" charset="0"/>
              </a:rPr>
              <a:t>SUMMARY HERE</a:t>
            </a:r>
            <a:endParaRPr lang="en-US" sz="800" b="1" dirty="0">
              <a:solidFill>
                <a:schemeClr val="tx1">
                  <a:lumMod val="50000"/>
                  <a:lumOff val="50000"/>
                </a:schemeClr>
              </a:solidFill>
              <a:cs typeface="Calibri" pitchFamily="34" charset="0"/>
            </a:endParaRPr>
          </a:p>
        </p:txBody>
      </p:sp>
    </p:spTree>
    <p:extLst>
      <p:ext uri="{BB962C8B-B14F-4D97-AF65-F5344CB8AC3E}">
        <p14:creationId xmlns:p14="http://schemas.microsoft.com/office/powerpoint/2010/main" val="2069824210"/>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46D46202-EBDF-F7F6-9BFE-AC3E37FC2EA7}"/>
              </a:ext>
            </a:extLst>
          </p:cNvPr>
          <p:cNvSpPr>
            <a:spLocks noGrp="1"/>
          </p:cNvSpPr>
          <p:nvPr>
            <p:ph type="title"/>
          </p:nvPr>
        </p:nvSpPr>
        <p:spPr/>
        <p:txBody>
          <a:bodyPr/>
          <a:lstStyle/>
          <a:p>
            <a:r>
              <a:rPr lang="en-US" dirty="0"/>
              <a:t>Broadband v. Mobile – Coverage</a:t>
            </a:r>
          </a:p>
        </p:txBody>
      </p:sp>
      <p:pic>
        <p:nvPicPr>
          <p:cNvPr id="21" name="Picture 20">
            <a:extLst>
              <a:ext uri="{FF2B5EF4-FFF2-40B4-BE49-F238E27FC236}">
                <a16:creationId xmlns:a16="http://schemas.microsoft.com/office/drawing/2014/main" id="{DDA9892F-CFB1-4F0F-1EAF-74B5762F156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15477" y="1526993"/>
            <a:ext cx="7713046" cy="2823944"/>
          </a:xfrm>
          <a:prstGeom prst="rect">
            <a:avLst/>
          </a:prstGeom>
        </p:spPr>
      </p:pic>
      <p:sp>
        <p:nvSpPr>
          <p:cNvPr id="23" name="Rectangle 22">
            <a:extLst>
              <a:ext uri="{FF2B5EF4-FFF2-40B4-BE49-F238E27FC236}">
                <a16:creationId xmlns:a16="http://schemas.microsoft.com/office/drawing/2014/main" id="{2BF5FBA3-499C-E58C-3520-52B96E8B03E1}"/>
              </a:ext>
            </a:extLst>
          </p:cNvPr>
          <p:cNvSpPr/>
          <p:nvPr/>
        </p:nvSpPr>
        <p:spPr>
          <a:xfrm>
            <a:off x="989322" y="4519179"/>
            <a:ext cx="2608728" cy="696537"/>
          </a:xfrm>
          <a:prstGeom prst="rect">
            <a:avLst/>
          </a:prstGeom>
        </p:spPr>
        <p:txBody>
          <a:bodyPr wrap="square">
            <a:spAutoFit/>
          </a:bodyPr>
          <a:lstStyle/>
          <a:p>
            <a:pPr marL="173736" indent="-173736" eaLnBrk="1" hangingPunct="1">
              <a:lnSpc>
                <a:spcPts val="1800"/>
              </a:lnSpc>
              <a:spcBef>
                <a:spcPts val="0"/>
              </a:spcBef>
              <a:buFont typeface="Arial" pitchFamily="34" charset="0"/>
              <a:buChar char="•"/>
              <a:defRPr/>
            </a:pPr>
            <a:r>
              <a:rPr lang="en-US" sz="1400" b="1" dirty="0">
                <a:solidFill>
                  <a:schemeClr val="accent1"/>
                </a:solidFill>
                <a:cs typeface="Calibri" pitchFamily="34" charset="0"/>
              </a:rPr>
              <a:t>2G, 3G, and 4G Coverage in the Top 10 Mobile Countries</a:t>
            </a:r>
          </a:p>
          <a:p>
            <a:pPr marL="365760" indent="-171450" eaLnBrk="1" hangingPunct="1">
              <a:lnSpc>
                <a:spcPts val="1200"/>
              </a:lnSpc>
              <a:buFont typeface="Calibri" pitchFamily="34" charset="0"/>
              <a:buChar char="‒"/>
              <a:defRPr/>
            </a:pPr>
            <a:r>
              <a:rPr lang="en-US" sz="800" dirty="0">
                <a:solidFill>
                  <a:schemeClr val="tx1">
                    <a:lumMod val="50000"/>
                    <a:lumOff val="50000"/>
                  </a:schemeClr>
                </a:solidFill>
                <a:cs typeface="Calibri" pitchFamily="34" charset="0"/>
              </a:rPr>
              <a:t>SUMMARY HERE</a:t>
            </a:r>
            <a:endParaRPr lang="en-US" sz="800" b="1" dirty="0">
              <a:solidFill>
                <a:schemeClr val="tx1">
                  <a:lumMod val="50000"/>
                  <a:lumOff val="50000"/>
                </a:schemeClr>
              </a:solidFill>
              <a:cs typeface="Calibri" pitchFamily="34" charset="0"/>
            </a:endParaRPr>
          </a:p>
        </p:txBody>
      </p:sp>
    </p:spTree>
    <p:extLst>
      <p:ext uri="{BB962C8B-B14F-4D97-AF65-F5344CB8AC3E}">
        <p14:creationId xmlns:p14="http://schemas.microsoft.com/office/powerpoint/2010/main" val="1397781686"/>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46D46202-EBDF-F7F6-9BFE-AC3E37FC2EA7}"/>
              </a:ext>
            </a:extLst>
          </p:cNvPr>
          <p:cNvSpPr>
            <a:spLocks noGrp="1"/>
          </p:cNvSpPr>
          <p:nvPr>
            <p:ph type="title"/>
          </p:nvPr>
        </p:nvSpPr>
        <p:spPr/>
        <p:txBody>
          <a:bodyPr/>
          <a:lstStyle/>
          <a:p>
            <a:r>
              <a:rPr lang="en-US" dirty="0"/>
              <a:t>Broadband v. Mobile – Cost Comparison</a:t>
            </a:r>
          </a:p>
        </p:txBody>
      </p:sp>
      <p:pic>
        <p:nvPicPr>
          <p:cNvPr id="21" name="Picture 20">
            <a:extLst>
              <a:ext uri="{FF2B5EF4-FFF2-40B4-BE49-F238E27FC236}">
                <a16:creationId xmlns:a16="http://schemas.microsoft.com/office/drawing/2014/main" id="{DDA9892F-CFB1-4F0F-1EAF-74B5762F156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240972" y="1119997"/>
            <a:ext cx="6662057" cy="4074242"/>
          </a:xfrm>
          <a:prstGeom prst="rect">
            <a:avLst/>
          </a:prstGeom>
        </p:spPr>
      </p:pic>
      <p:sp>
        <p:nvSpPr>
          <p:cNvPr id="23" name="Rectangle 22">
            <a:extLst>
              <a:ext uri="{FF2B5EF4-FFF2-40B4-BE49-F238E27FC236}">
                <a16:creationId xmlns:a16="http://schemas.microsoft.com/office/drawing/2014/main" id="{2BF5FBA3-499C-E58C-3520-52B96E8B03E1}"/>
              </a:ext>
            </a:extLst>
          </p:cNvPr>
          <p:cNvSpPr/>
          <p:nvPr/>
        </p:nvSpPr>
        <p:spPr>
          <a:xfrm>
            <a:off x="1471643" y="5194239"/>
            <a:ext cx="2608728" cy="696537"/>
          </a:xfrm>
          <a:prstGeom prst="rect">
            <a:avLst/>
          </a:prstGeom>
        </p:spPr>
        <p:txBody>
          <a:bodyPr wrap="square">
            <a:spAutoFit/>
          </a:bodyPr>
          <a:lstStyle/>
          <a:p>
            <a:pPr marL="173736" indent="-173736" eaLnBrk="1" hangingPunct="1">
              <a:lnSpc>
                <a:spcPts val="1800"/>
              </a:lnSpc>
              <a:spcBef>
                <a:spcPts val="0"/>
              </a:spcBef>
              <a:buFont typeface="Arial" pitchFamily="34" charset="0"/>
              <a:buChar char="•"/>
              <a:defRPr/>
            </a:pPr>
            <a:r>
              <a:rPr lang="en-US" sz="1400" b="1" dirty="0">
                <a:solidFill>
                  <a:schemeClr val="accent1"/>
                </a:solidFill>
                <a:cs typeface="Calibri" pitchFamily="34" charset="0"/>
              </a:rPr>
              <a:t>Cost of Broadband and Mobile in the Top 10 Countries</a:t>
            </a:r>
          </a:p>
          <a:p>
            <a:pPr marL="365760" indent="-171450" eaLnBrk="1" hangingPunct="1">
              <a:lnSpc>
                <a:spcPts val="1200"/>
              </a:lnSpc>
              <a:buFont typeface="Calibri" pitchFamily="34" charset="0"/>
              <a:buChar char="‒"/>
              <a:defRPr/>
            </a:pPr>
            <a:r>
              <a:rPr lang="en-US" sz="800" dirty="0">
                <a:solidFill>
                  <a:schemeClr val="tx1">
                    <a:lumMod val="50000"/>
                    <a:lumOff val="50000"/>
                  </a:schemeClr>
                </a:solidFill>
                <a:cs typeface="Calibri" pitchFamily="34" charset="0"/>
              </a:rPr>
              <a:t>SUMMARY HERE</a:t>
            </a:r>
            <a:endParaRPr lang="en-US" sz="800" b="1" dirty="0">
              <a:solidFill>
                <a:schemeClr val="tx1">
                  <a:lumMod val="50000"/>
                  <a:lumOff val="50000"/>
                </a:schemeClr>
              </a:solidFill>
              <a:cs typeface="Calibri" pitchFamily="34" charset="0"/>
            </a:endParaRPr>
          </a:p>
        </p:txBody>
      </p:sp>
    </p:spTree>
    <p:extLst>
      <p:ext uri="{BB962C8B-B14F-4D97-AF65-F5344CB8AC3E}">
        <p14:creationId xmlns:p14="http://schemas.microsoft.com/office/powerpoint/2010/main" val="2237586593"/>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2">
            <a:extLst>
              <a:ext uri="{FF2B5EF4-FFF2-40B4-BE49-F238E27FC236}">
                <a16:creationId xmlns:a16="http://schemas.microsoft.com/office/drawing/2014/main" id="{3A246A52-2D37-0A47-3C53-60D8791C48F4}"/>
              </a:ext>
            </a:extLst>
          </p:cNvPr>
          <p:cNvSpPr txBox="1">
            <a:spLocks noChangeArrowheads="1"/>
          </p:cNvSpPr>
          <p:nvPr/>
        </p:nvSpPr>
        <p:spPr bwMode="auto">
          <a:xfrm>
            <a:off x="990600" y="1906006"/>
            <a:ext cx="7467600" cy="1390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chemeClr val="tx1"/>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eaLnBrk="1" hangingPunct="1"/>
            <a:r>
              <a:rPr lang="en-US" altLang="en-US" sz="5000" b="1" dirty="0">
                <a:solidFill>
                  <a:schemeClr val="accent1"/>
                </a:solidFill>
              </a:rPr>
              <a:t>Impact of Internet Censorship</a:t>
            </a:r>
          </a:p>
        </p:txBody>
      </p:sp>
      <p:sp>
        <p:nvSpPr>
          <p:cNvPr id="2" name="Rectangle 1">
            <a:extLst>
              <a:ext uri="{FF2B5EF4-FFF2-40B4-BE49-F238E27FC236}">
                <a16:creationId xmlns:a16="http://schemas.microsoft.com/office/drawing/2014/main" id="{74615827-8AE1-F82D-CDEB-D897D520D6F4}"/>
              </a:ext>
            </a:extLst>
          </p:cNvPr>
          <p:cNvSpPr>
            <a:spLocks/>
          </p:cNvSpPr>
          <p:nvPr/>
        </p:nvSpPr>
        <p:spPr>
          <a:xfrm>
            <a:off x="-9526" y="5414208"/>
            <a:ext cx="9153526" cy="826169"/>
          </a:xfrm>
          <a:prstGeom prst="rect">
            <a:avLst/>
          </a:prstGeom>
          <a:gradFill>
            <a:gsLst>
              <a:gs pos="33000">
                <a:schemeClr val="bg1"/>
              </a:gs>
              <a:gs pos="100000">
                <a:schemeClr val="bg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dirty="0"/>
          </a:p>
        </p:txBody>
      </p:sp>
      <p:sp>
        <p:nvSpPr>
          <p:cNvPr id="6" name="Subtitle 2">
            <a:extLst>
              <a:ext uri="{FF2B5EF4-FFF2-40B4-BE49-F238E27FC236}">
                <a16:creationId xmlns:a16="http://schemas.microsoft.com/office/drawing/2014/main" id="{B6BCDFD5-3D0A-E23C-6D62-7172237E32E2}"/>
              </a:ext>
            </a:extLst>
          </p:cNvPr>
          <p:cNvSpPr txBox="1">
            <a:spLocks/>
          </p:cNvSpPr>
          <p:nvPr/>
        </p:nvSpPr>
        <p:spPr>
          <a:xfrm>
            <a:off x="295525" y="5648074"/>
            <a:ext cx="2559969" cy="383754"/>
          </a:xfrm>
          <a:prstGeom prst="rect">
            <a:avLst/>
          </a:prstGeom>
        </p:spPr>
        <p:txBody>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eaLnBrk="1" fontAlgn="auto" hangingPunct="1">
              <a:lnSpc>
                <a:spcPts val="2300"/>
              </a:lnSpc>
              <a:spcBef>
                <a:spcPts val="0"/>
              </a:spcBef>
              <a:spcAft>
                <a:spcPts val="0"/>
              </a:spcAft>
              <a:buNone/>
              <a:defRPr/>
            </a:pPr>
            <a:r>
              <a:rPr lang="en-US" sz="2400" b="1" spc="-50" dirty="0">
                <a:solidFill>
                  <a:schemeClr val="accent1"/>
                </a:solidFill>
              </a:rPr>
              <a:t>· George </a:t>
            </a:r>
            <a:r>
              <a:rPr lang="en-US" sz="2400" b="1" spc="-50" dirty="0" err="1">
                <a:solidFill>
                  <a:schemeClr val="accent1"/>
                </a:solidFill>
              </a:rPr>
              <a:t>Liberatos</a:t>
            </a:r>
            <a:endParaRPr lang="en-US" sz="2400" b="1" spc="-50" dirty="0">
              <a:solidFill>
                <a:schemeClr val="accent1"/>
              </a:solidFill>
            </a:endParaRPr>
          </a:p>
          <a:p>
            <a:pPr eaLnBrk="1" fontAlgn="auto" hangingPunct="1">
              <a:lnSpc>
                <a:spcPts val="2300"/>
              </a:lnSpc>
              <a:spcBef>
                <a:spcPts val="0"/>
              </a:spcBef>
              <a:spcAft>
                <a:spcPts val="0"/>
              </a:spcAft>
              <a:buNone/>
              <a:defRPr/>
            </a:pPr>
            <a:endParaRPr lang="en-US" sz="2000" b="1" spc="-50" dirty="0">
              <a:solidFill>
                <a:schemeClr val="accent1"/>
              </a:solidFill>
            </a:endParaRPr>
          </a:p>
          <a:p>
            <a:pPr eaLnBrk="1" fontAlgn="auto" hangingPunct="1">
              <a:lnSpc>
                <a:spcPts val="2300"/>
              </a:lnSpc>
              <a:spcBef>
                <a:spcPts val="0"/>
              </a:spcBef>
              <a:spcAft>
                <a:spcPts val="0"/>
              </a:spcAft>
              <a:buNone/>
              <a:defRPr/>
            </a:pPr>
            <a:endParaRPr lang="en-US" sz="2000" b="1" spc="-50" dirty="0">
              <a:solidFill>
                <a:schemeClr val="accent1"/>
              </a:solidFill>
            </a:endParaRPr>
          </a:p>
          <a:p>
            <a:pPr eaLnBrk="1" fontAlgn="auto" hangingPunct="1">
              <a:lnSpc>
                <a:spcPts val="2300"/>
              </a:lnSpc>
              <a:spcBef>
                <a:spcPts val="0"/>
              </a:spcBef>
              <a:spcAft>
                <a:spcPts val="0"/>
              </a:spcAft>
              <a:buFont typeface="Arial" pitchFamily="34" charset="0"/>
              <a:buNone/>
              <a:defRPr/>
            </a:pPr>
            <a:r>
              <a:rPr lang="en-US" sz="2000" b="1" spc="-50" dirty="0">
                <a:solidFill>
                  <a:schemeClr val="accent1"/>
                </a:solidFill>
              </a:rPr>
              <a:t> </a:t>
            </a:r>
          </a:p>
        </p:txBody>
      </p:sp>
      <p:sp>
        <p:nvSpPr>
          <p:cNvPr id="8" name="Subtitle 2">
            <a:extLst>
              <a:ext uri="{FF2B5EF4-FFF2-40B4-BE49-F238E27FC236}">
                <a16:creationId xmlns:a16="http://schemas.microsoft.com/office/drawing/2014/main" id="{F633796A-3EF4-7E5A-074F-81C09D005C7A}"/>
              </a:ext>
            </a:extLst>
          </p:cNvPr>
          <p:cNvSpPr txBox="1">
            <a:spLocks/>
          </p:cNvSpPr>
          <p:nvPr/>
        </p:nvSpPr>
        <p:spPr>
          <a:xfrm>
            <a:off x="2638921" y="5648074"/>
            <a:ext cx="2390273" cy="383754"/>
          </a:xfrm>
          <a:prstGeom prst="rect">
            <a:avLst/>
          </a:prstGeom>
        </p:spPr>
        <p:txBody>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eaLnBrk="1" fontAlgn="auto" hangingPunct="1">
              <a:lnSpc>
                <a:spcPts val="2300"/>
              </a:lnSpc>
              <a:spcBef>
                <a:spcPts val="0"/>
              </a:spcBef>
              <a:spcAft>
                <a:spcPts val="0"/>
              </a:spcAft>
              <a:buNone/>
              <a:defRPr/>
            </a:pPr>
            <a:r>
              <a:rPr lang="en-US" sz="2400" b="1" spc="-50" dirty="0">
                <a:solidFill>
                  <a:schemeClr val="accent1"/>
                </a:solidFill>
              </a:rPr>
              <a:t>· Haylee McLean</a:t>
            </a:r>
            <a:endParaRPr lang="en-US" sz="2000" b="1" spc="-50" dirty="0">
              <a:solidFill>
                <a:schemeClr val="accent1"/>
              </a:solidFill>
            </a:endParaRPr>
          </a:p>
          <a:p>
            <a:pPr eaLnBrk="1" fontAlgn="auto" hangingPunct="1">
              <a:lnSpc>
                <a:spcPts val="2300"/>
              </a:lnSpc>
              <a:spcBef>
                <a:spcPts val="0"/>
              </a:spcBef>
              <a:spcAft>
                <a:spcPts val="0"/>
              </a:spcAft>
              <a:buNone/>
              <a:defRPr/>
            </a:pPr>
            <a:endParaRPr lang="en-US" sz="2000" b="1" spc="-50" dirty="0">
              <a:solidFill>
                <a:schemeClr val="accent1"/>
              </a:solidFill>
            </a:endParaRPr>
          </a:p>
          <a:p>
            <a:pPr eaLnBrk="1" fontAlgn="auto" hangingPunct="1">
              <a:lnSpc>
                <a:spcPts val="2300"/>
              </a:lnSpc>
              <a:spcBef>
                <a:spcPts val="0"/>
              </a:spcBef>
              <a:spcAft>
                <a:spcPts val="0"/>
              </a:spcAft>
              <a:buFont typeface="Arial" pitchFamily="34" charset="0"/>
              <a:buNone/>
              <a:defRPr/>
            </a:pPr>
            <a:r>
              <a:rPr lang="en-US" sz="2000" b="1" spc="-50" dirty="0">
                <a:solidFill>
                  <a:schemeClr val="accent1"/>
                </a:solidFill>
              </a:rPr>
              <a:t> </a:t>
            </a:r>
          </a:p>
        </p:txBody>
      </p:sp>
    </p:spTree>
    <p:extLst>
      <p:ext uri="{BB962C8B-B14F-4D97-AF65-F5344CB8AC3E}">
        <p14:creationId xmlns:p14="http://schemas.microsoft.com/office/powerpoint/2010/main" val="378259918"/>
      </p:ext>
    </p:extLst>
  </p:cSld>
  <p:clrMapOvr>
    <a:masterClrMapping/>
  </p:clrMapOvr>
  <p:transition spd="slow"/>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3" name="Title 1">
            <a:extLst>
              <a:ext uri="{FF2B5EF4-FFF2-40B4-BE49-F238E27FC236}">
                <a16:creationId xmlns:a16="http://schemas.microsoft.com/office/drawing/2014/main" id="{5A8D39BE-4F53-A938-CA65-0B53906682B1}"/>
              </a:ext>
            </a:extLst>
          </p:cNvPr>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altLang="en-US" dirty="0"/>
              <a:t>Research Questions</a:t>
            </a:r>
            <a:br>
              <a:rPr altLang="en-US" dirty="0"/>
            </a:br>
            <a:endParaRPr altLang="en-US" dirty="0"/>
          </a:p>
        </p:txBody>
      </p:sp>
      <p:pic>
        <p:nvPicPr>
          <p:cNvPr id="6" name="Picture 2">
            <a:extLst>
              <a:ext uri="{FF2B5EF4-FFF2-40B4-BE49-F238E27FC236}">
                <a16:creationId xmlns:a16="http://schemas.microsoft.com/office/drawing/2014/main" id="{D0FD1C6C-A502-9F0B-057D-992786AF9A63}"/>
              </a:ext>
            </a:extLst>
          </p:cNvPr>
          <p:cNvPicPr>
            <a:picLocks/>
          </p:cNvPicPr>
          <p:nvPr/>
        </p:nvPicPr>
        <p:blipFill>
          <a:blip r:embed="rId2">
            <a:extLst>
              <a:ext uri="{28A0092B-C50C-407E-A947-70E740481C1C}">
                <a14:useLocalDpi xmlns:a14="http://schemas.microsoft.com/office/drawing/2010/main" val="0"/>
              </a:ext>
            </a:extLst>
          </a:blip>
          <a:srcRect/>
          <a:stretch>
            <a:fillRect/>
          </a:stretch>
        </p:blipFill>
        <p:spPr bwMode="auto">
          <a:xfrm>
            <a:off x="914400" y="2905710"/>
            <a:ext cx="7315200" cy="1682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B7CB5620-7E45-3B00-5632-352257309544}"/>
              </a:ext>
            </a:extLst>
          </p:cNvPr>
          <p:cNvSpPr/>
          <p:nvPr/>
        </p:nvSpPr>
        <p:spPr bwMode="auto">
          <a:xfrm>
            <a:off x="1187701" y="2978233"/>
            <a:ext cx="1443204" cy="448584"/>
          </a:xfrm>
          <a:prstGeom prst="rect">
            <a:avLst/>
          </a:prstGeom>
        </p:spPr>
        <p:txBody>
          <a:bodyPr wrap="square">
            <a:spAutoFit/>
          </a:bodyPr>
          <a:lstStyle/>
          <a:p>
            <a:pPr eaLnBrk="1" fontAlgn="auto" hangingPunct="1">
              <a:lnSpc>
                <a:spcPts val="3000"/>
              </a:lnSpc>
              <a:spcBef>
                <a:spcPts val="0"/>
              </a:spcBef>
              <a:spcAft>
                <a:spcPts val="0"/>
              </a:spcAft>
              <a:defRPr/>
            </a:pPr>
            <a:r>
              <a:rPr lang="en-US" sz="2000" b="1" kern="1100" dirty="0">
                <a:solidFill>
                  <a:schemeClr val="accent1"/>
                </a:solidFill>
                <a:cs typeface="Calibri" pitchFamily="34" charset="0"/>
              </a:rPr>
              <a:t>Question 3</a:t>
            </a:r>
          </a:p>
        </p:txBody>
      </p:sp>
      <p:sp>
        <p:nvSpPr>
          <p:cNvPr id="8" name="TextBox 7">
            <a:extLst>
              <a:ext uri="{FF2B5EF4-FFF2-40B4-BE49-F238E27FC236}">
                <a16:creationId xmlns:a16="http://schemas.microsoft.com/office/drawing/2014/main" id="{811088C9-07A5-04D3-F7B7-05DD1AFCA6E1}"/>
              </a:ext>
            </a:extLst>
          </p:cNvPr>
          <p:cNvSpPr txBox="1"/>
          <p:nvPr/>
        </p:nvSpPr>
        <p:spPr>
          <a:xfrm>
            <a:off x="1463841" y="3387463"/>
            <a:ext cx="5325979" cy="400110"/>
          </a:xfrm>
          <a:prstGeom prst="rect">
            <a:avLst/>
          </a:prstGeom>
          <a:noFill/>
        </p:spPr>
        <p:txBody>
          <a:bodyPr wrap="square">
            <a:spAutoFit/>
          </a:bodyPr>
          <a:lstStyle/>
          <a:p>
            <a:pPr marL="0" marR="0" lvl="0" indent="0" algn="l" defTabSz="914400" rtl="0" eaLnBrk="1" fontAlgn="base" latinLnBrk="0" hangingPunct="1">
              <a:lnSpc>
                <a:spcPct val="100000"/>
              </a:lnSpc>
              <a:spcBef>
                <a:spcPct val="20000"/>
              </a:spcBef>
              <a:spcAft>
                <a:spcPct val="0"/>
              </a:spcAft>
              <a:buClrTx/>
              <a:buSzTx/>
              <a:buFont typeface="Arial" charset="0"/>
              <a:buNone/>
              <a:tabLst/>
            </a:pPr>
            <a:r>
              <a:rPr lang="en-US" sz="2000" b="0" dirty="0">
                <a:solidFill>
                  <a:schemeClr val="tx1">
                    <a:lumMod val="50000"/>
                    <a:lumOff val="50000"/>
                  </a:schemeClr>
                </a:solidFill>
                <a:latin typeface="Calibri" pitchFamily="34" charset="0"/>
                <a:cs typeface="Calibri" pitchFamily="34" charset="0"/>
              </a:rPr>
              <a:t>Who is censoring the internet?</a:t>
            </a:r>
            <a:endParaRPr kumimoji="0" lang="en-US" sz="2000" b="0" i="0" u="none" strike="noStrike" cap="none" normalizeH="0" baseline="0" dirty="0">
              <a:ln>
                <a:noFill/>
              </a:ln>
              <a:solidFill>
                <a:schemeClr val="tx1">
                  <a:lumMod val="50000"/>
                  <a:lumOff val="50000"/>
                </a:schemeClr>
              </a:solidFill>
              <a:effectLst/>
              <a:latin typeface="Calibri" pitchFamily="34" charset="0"/>
            </a:endParaRPr>
          </a:p>
        </p:txBody>
      </p:sp>
      <p:sp>
        <p:nvSpPr>
          <p:cNvPr id="11" name="TextBox 10">
            <a:extLst>
              <a:ext uri="{FF2B5EF4-FFF2-40B4-BE49-F238E27FC236}">
                <a16:creationId xmlns:a16="http://schemas.microsoft.com/office/drawing/2014/main" id="{969A8C9E-AFA6-3B16-CE58-4DFB942D55D0}"/>
              </a:ext>
            </a:extLst>
          </p:cNvPr>
          <p:cNvSpPr txBox="1"/>
          <p:nvPr/>
        </p:nvSpPr>
        <p:spPr>
          <a:xfrm>
            <a:off x="1729622" y="3746423"/>
            <a:ext cx="6211220" cy="338554"/>
          </a:xfrm>
          <a:prstGeom prst="rect">
            <a:avLst/>
          </a:prstGeom>
          <a:noFill/>
        </p:spPr>
        <p:txBody>
          <a:bodyPr wrap="square">
            <a:spAutoFit/>
          </a:bodyPr>
          <a:lstStyle/>
          <a:p>
            <a:pPr marL="0" marR="0" lvl="0" indent="0" algn="l" defTabSz="914400" rtl="0" eaLnBrk="1" fontAlgn="base" latinLnBrk="0" hangingPunct="1">
              <a:lnSpc>
                <a:spcPct val="100000"/>
              </a:lnSpc>
              <a:spcBef>
                <a:spcPct val="20000"/>
              </a:spcBef>
              <a:spcAft>
                <a:spcPct val="0"/>
              </a:spcAft>
              <a:buClrTx/>
              <a:buSzTx/>
              <a:buFont typeface="Arial" charset="0"/>
              <a:buNone/>
              <a:tabLst/>
            </a:pPr>
            <a:r>
              <a:rPr lang="en-US" sz="1600" b="0" dirty="0">
                <a:solidFill>
                  <a:schemeClr val="tx1">
                    <a:lumMod val="50000"/>
                    <a:lumOff val="50000"/>
                  </a:schemeClr>
                </a:solidFill>
                <a:latin typeface="Calibri" pitchFamily="34" charset="0"/>
                <a:cs typeface="Calibri" pitchFamily="34" charset="0"/>
              </a:rPr>
              <a:t>Who is censoring the internet to users?</a:t>
            </a:r>
            <a:endParaRPr kumimoji="0" lang="en-US" sz="1600" b="0" i="0" u="none" strike="noStrike" cap="none" normalizeH="0" baseline="0" dirty="0">
              <a:ln>
                <a:noFill/>
              </a:ln>
              <a:solidFill>
                <a:schemeClr val="tx1">
                  <a:lumMod val="50000"/>
                  <a:lumOff val="50000"/>
                </a:schemeClr>
              </a:solidFill>
              <a:effectLst/>
              <a:latin typeface="Calibri" pitchFamily="34" charset="0"/>
            </a:endParaRPr>
          </a:p>
        </p:txBody>
      </p:sp>
      <p:sp>
        <p:nvSpPr>
          <p:cNvPr id="12" name="TextBox 11">
            <a:extLst>
              <a:ext uri="{FF2B5EF4-FFF2-40B4-BE49-F238E27FC236}">
                <a16:creationId xmlns:a16="http://schemas.microsoft.com/office/drawing/2014/main" id="{59A8D2BF-33FA-D5A5-174F-DC1E0FAD0E22}"/>
              </a:ext>
            </a:extLst>
          </p:cNvPr>
          <p:cNvSpPr txBox="1"/>
          <p:nvPr/>
        </p:nvSpPr>
        <p:spPr>
          <a:xfrm>
            <a:off x="1729623" y="4051222"/>
            <a:ext cx="6211220" cy="338554"/>
          </a:xfrm>
          <a:prstGeom prst="rect">
            <a:avLst/>
          </a:prstGeom>
          <a:noFill/>
        </p:spPr>
        <p:txBody>
          <a:bodyPr wrap="square">
            <a:spAutoFit/>
          </a:bodyPr>
          <a:lstStyle/>
          <a:p>
            <a:pPr marL="0" marR="0" lvl="0" indent="0" algn="l" defTabSz="914400" rtl="0" eaLnBrk="1" fontAlgn="base" latinLnBrk="0" hangingPunct="1">
              <a:lnSpc>
                <a:spcPct val="100000"/>
              </a:lnSpc>
              <a:spcBef>
                <a:spcPct val="20000"/>
              </a:spcBef>
              <a:spcAft>
                <a:spcPct val="0"/>
              </a:spcAft>
              <a:buClrTx/>
              <a:buSzTx/>
              <a:buFont typeface="Arial" charset="0"/>
              <a:buNone/>
              <a:tabLst/>
            </a:pPr>
            <a:r>
              <a:rPr lang="en-US" sz="1600" b="0" dirty="0">
                <a:solidFill>
                  <a:schemeClr val="tx1">
                    <a:lumMod val="50000"/>
                    <a:lumOff val="50000"/>
                  </a:schemeClr>
                </a:solidFill>
                <a:latin typeface="Calibri" pitchFamily="34" charset="0"/>
                <a:cs typeface="Calibri" pitchFamily="34" charset="0"/>
              </a:rPr>
              <a:t>Does censorship have any </a:t>
            </a:r>
            <a:r>
              <a:rPr lang="en-US" sz="1600" dirty="0">
                <a:solidFill>
                  <a:schemeClr val="tx1">
                    <a:lumMod val="50000"/>
                    <a:lumOff val="50000"/>
                  </a:schemeClr>
                </a:solidFill>
                <a:cs typeface="Calibri" pitchFamily="34" charset="0"/>
              </a:rPr>
              <a:t>adverse effects?</a:t>
            </a:r>
            <a:endParaRPr kumimoji="0" lang="en-US" sz="1600" b="0" i="0" u="none" strike="noStrike" cap="none" normalizeH="0" baseline="0" dirty="0">
              <a:ln>
                <a:noFill/>
              </a:ln>
              <a:solidFill>
                <a:schemeClr val="tx1">
                  <a:lumMod val="50000"/>
                  <a:lumOff val="50000"/>
                </a:schemeClr>
              </a:solidFill>
              <a:effectLst/>
              <a:latin typeface="Calibri" pitchFamily="34" charset="0"/>
            </a:endParaRPr>
          </a:p>
        </p:txBody>
      </p:sp>
    </p:spTree>
    <p:extLst>
      <p:ext uri="{BB962C8B-B14F-4D97-AF65-F5344CB8AC3E}">
        <p14:creationId xmlns:p14="http://schemas.microsoft.com/office/powerpoint/2010/main" val="2780740889"/>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1C14B-A248-92D6-23EC-29755792C0DE}"/>
              </a:ext>
            </a:extLst>
          </p:cNvPr>
          <p:cNvSpPr>
            <a:spLocks noGrp="1"/>
          </p:cNvSpPr>
          <p:nvPr>
            <p:ph type="title"/>
          </p:nvPr>
        </p:nvSpPr>
        <p:spPr/>
        <p:txBody>
          <a:bodyPr/>
          <a:lstStyle/>
          <a:p>
            <a:r>
              <a:rPr lang="en-US" dirty="0"/>
              <a:t>Internet Censorship - Heatmap</a:t>
            </a:r>
          </a:p>
        </p:txBody>
      </p:sp>
      <p:sp>
        <p:nvSpPr>
          <p:cNvPr id="3" name="Rectangle 2">
            <a:extLst>
              <a:ext uri="{FF2B5EF4-FFF2-40B4-BE49-F238E27FC236}">
                <a16:creationId xmlns:a16="http://schemas.microsoft.com/office/drawing/2014/main" id="{320E3BB9-816B-C170-1B64-02C98332DADB}"/>
              </a:ext>
            </a:extLst>
          </p:cNvPr>
          <p:cNvSpPr/>
          <p:nvPr/>
        </p:nvSpPr>
        <p:spPr bwMode="auto">
          <a:xfrm>
            <a:off x="2730165" y="3089808"/>
            <a:ext cx="3683669" cy="448584"/>
          </a:xfrm>
          <a:prstGeom prst="rect">
            <a:avLst/>
          </a:prstGeom>
        </p:spPr>
        <p:txBody>
          <a:bodyPr wrap="square">
            <a:spAutoFit/>
          </a:bodyPr>
          <a:lstStyle/>
          <a:p>
            <a:pPr eaLnBrk="1" fontAlgn="auto" hangingPunct="1">
              <a:lnSpc>
                <a:spcPts val="3000"/>
              </a:lnSpc>
              <a:spcBef>
                <a:spcPts val="0"/>
              </a:spcBef>
              <a:spcAft>
                <a:spcPts val="0"/>
              </a:spcAft>
              <a:defRPr/>
            </a:pPr>
            <a:r>
              <a:rPr lang="en-US" sz="2000" b="1" kern="1100" dirty="0">
                <a:solidFill>
                  <a:schemeClr val="accent1"/>
                </a:solidFill>
                <a:cs typeface="Calibri" pitchFamily="34" charset="0"/>
              </a:rPr>
              <a:t>Censorship Heatmap</a:t>
            </a:r>
          </a:p>
        </p:txBody>
      </p:sp>
      <p:sp>
        <p:nvSpPr>
          <p:cNvPr id="4" name="Rectangle 3">
            <a:extLst>
              <a:ext uri="{FF2B5EF4-FFF2-40B4-BE49-F238E27FC236}">
                <a16:creationId xmlns:a16="http://schemas.microsoft.com/office/drawing/2014/main" id="{9E9D240C-9D18-FCF0-F49A-3195BE73D458}"/>
              </a:ext>
            </a:extLst>
          </p:cNvPr>
          <p:cNvSpPr/>
          <p:nvPr/>
        </p:nvSpPr>
        <p:spPr bwMode="auto">
          <a:xfrm rot="19800000">
            <a:off x="2820599" y="2159799"/>
            <a:ext cx="3683669" cy="934871"/>
          </a:xfrm>
          <a:prstGeom prst="rect">
            <a:avLst/>
          </a:prstGeom>
        </p:spPr>
        <p:txBody>
          <a:bodyPr wrap="square">
            <a:spAutoFit/>
          </a:bodyPr>
          <a:lstStyle/>
          <a:p>
            <a:pPr algn="ctr" eaLnBrk="1" fontAlgn="auto" hangingPunct="1">
              <a:lnSpc>
                <a:spcPts val="3000"/>
              </a:lnSpc>
              <a:spcBef>
                <a:spcPts val="0"/>
              </a:spcBef>
              <a:spcAft>
                <a:spcPts val="0"/>
              </a:spcAft>
              <a:defRPr/>
            </a:pPr>
            <a:r>
              <a:rPr lang="en-US" sz="5000" b="1" kern="1100" dirty="0">
                <a:solidFill>
                  <a:srgbClr val="C00000"/>
                </a:solidFill>
                <a:cs typeface="Calibri" pitchFamily="34" charset="0"/>
              </a:rPr>
              <a:t>CENSORED IMAGE</a:t>
            </a:r>
          </a:p>
        </p:txBody>
      </p:sp>
    </p:spTree>
    <p:extLst>
      <p:ext uri="{BB962C8B-B14F-4D97-AF65-F5344CB8AC3E}">
        <p14:creationId xmlns:p14="http://schemas.microsoft.com/office/powerpoint/2010/main" val="3122808084"/>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02" name="Picture 2">
            <a:extLst>
              <a:ext uri="{FF2B5EF4-FFF2-40B4-BE49-F238E27FC236}">
                <a16:creationId xmlns:a16="http://schemas.microsoft.com/office/drawing/2014/main" id="{C8CFCD8D-FF02-FB1C-FCB3-33EB40266BAA}"/>
              </a:ext>
            </a:extLst>
          </p:cNvPr>
          <p:cNvPicPr>
            <a:picLocks/>
          </p:cNvPicPr>
          <p:nvPr/>
        </p:nvPicPr>
        <p:blipFill>
          <a:blip r:embed="rId2">
            <a:extLst>
              <a:ext uri="{28A0092B-C50C-407E-A947-70E740481C1C}">
                <a14:useLocalDpi xmlns:a14="http://schemas.microsoft.com/office/drawing/2010/main" val="0"/>
              </a:ext>
            </a:extLst>
          </a:blip>
          <a:srcRect/>
          <a:stretch>
            <a:fillRect/>
          </a:stretch>
        </p:blipFill>
        <p:spPr bwMode="auto">
          <a:xfrm>
            <a:off x="914400" y="1020763"/>
            <a:ext cx="7315200" cy="1682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03" name="Title 1">
            <a:extLst>
              <a:ext uri="{FF2B5EF4-FFF2-40B4-BE49-F238E27FC236}">
                <a16:creationId xmlns:a16="http://schemas.microsoft.com/office/drawing/2014/main" id="{5A8D39BE-4F53-A938-CA65-0B53906682B1}"/>
              </a:ext>
            </a:extLst>
          </p:cNvPr>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altLang="en-US" dirty="0"/>
              <a:t>Research Questions</a:t>
            </a:r>
            <a:br>
              <a:rPr altLang="en-US" dirty="0"/>
            </a:br>
            <a:endParaRPr altLang="en-US" dirty="0"/>
          </a:p>
        </p:txBody>
      </p:sp>
      <p:sp>
        <p:nvSpPr>
          <p:cNvPr id="10" name="Rectangle 9">
            <a:extLst>
              <a:ext uri="{FF2B5EF4-FFF2-40B4-BE49-F238E27FC236}">
                <a16:creationId xmlns:a16="http://schemas.microsoft.com/office/drawing/2014/main" id="{E6A305C0-F641-0907-5B1B-6EA1FA2E64FE}"/>
              </a:ext>
            </a:extLst>
          </p:cNvPr>
          <p:cNvSpPr/>
          <p:nvPr/>
        </p:nvSpPr>
        <p:spPr bwMode="auto">
          <a:xfrm>
            <a:off x="1187701" y="1093286"/>
            <a:ext cx="1443204" cy="448584"/>
          </a:xfrm>
          <a:prstGeom prst="rect">
            <a:avLst/>
          </a:prstGeom>
        </p:spPr>
        <p:txBody>
          <a:bodyPr wrap="square">
            <a:spAutoFit/>
          </a:bodyPr>
          <a:lstStyle/>
          <a:p>
            <a:pPr eaLnBrk="1" fontAlgn="auto" hangingPunct="1">
              <a:lnSpc>
                <a:spcPts val="3000"/>
              </a:lnSpc>
              <a:spcBef>
                <a:spcPts val="0"/>
              </a:spcBef>
              <a:spcAft>
                <a:spcPts val="0"/>
              </a:spcAft>
              <a:defRPr/>
            </a:pPr>
            <a:r>
              <a:rPr lang="en-US" sz="2000" b="1" kern="1100" dirty="0">
                <a:solidFill>
                  <a:schemeClr val="accent1"/>
                </a:solidFill>
                <a:cs typeface="Calibri" pitchFamily="34" charset="0"/>
              </a:rPr>
              <a:t>Question 1</a:t>
            </a:r>
          </a:p>
        </p:txBody>
      </p:sp>
      <p:sp>
        <p:nvSpPr>
          <p:cNvPr id="2" name="TextBox 1">
            <a:extLst>
              <a:ext uri="{FF2B5EF4-FFF2-40B4-BE49-F238E27FC236}">
                <a16:creationId xmlns:a16="http://schemas.microsoft.com/office/drawing/2014/main" id="{A0A71FBB-543C-8C16-333E-BCC82AB1DD6B}"/>
              </a:ext>
            </a:extLst>
          </p:cNvPr>
          <p:cNvSpPr txBox="1"/>
          <p:nvPr/>
        </p:nvSpPr>
        <p:spPr>
          <a:xfrm>
            <a:off x="1463841" y="1502516"/>
            <a:ext cx="5325979" cy="400110"/>
          </a:xfrm>
          <a:prstGeom prst="rect">
            <a:avLst/>
          </a:prstGeom>
          <a:noFill/>
        </p:spPr>
        <p:txBody>
          <a:bodyPr wrap="square">
            <a:spAutoFit/>
          </a:bodyPr>
          <a:lstStyle/>
          <a:p>
            <a:pPr marL="0" marR="0" lvl="0" indent="0" algn="l" defTabSz="914400" rtl="0" eaLnBrk="1" fontAlgn="base" latinLnBrk="0" hangingPunct="1">
              <a:lnSpc>
                <a:spcPct val="100000"/>
              </a:lnSpc>
              <a:spcBef>
                <a:spcPct val="20000"/>
              </a:spcBef>
              <a:spcAft>
                <a:spcPct val="0"/>
              </a:spcAft>
              <a:buClrTx/>
              <a:buSzTx/>
              <a:buFont typeface="Arial" charset="0"/>
              <a:buNone/>
              <a:tabLst/>
            </a:pPr>
            <a:r>
              <a:rPr lang="en-US" sz="2000" b="0" dirty="0">
                <a:solidFill>
                  <a:schemeClr val="tx1">
                    <a:lumMod val="50000"/>
                    <a:lumOff val="50000"/>
                  </a:schemeClr>
                </a:solidFill>
                <a:latin typeface="Calibri" pitchFamily="34" charset="0"/>
                <a:cs typeface="Calibri" pitchFamily="34" charset="0"/>
              </a:rPr>
              <a:t>Who is using the internet?</a:t>
            </a:r>
            <a:endParaRPr kumimoji="0" lang="en-US" sz="2000" b="0" i="0" u="none" strike="noStrike" cap="none" normalizeH="0" baseline="0" dirty="0">
              <a:ln>
                <a:noFill/>
              </a:ln>
              <a:solidFill>
                <a:schemeClr val="tx1">
                  <a:lumMod val="50000"/>
                  <a:lumOff val="50000"/>
                </a:schemeClr>
              </a:solidFill>
              <a:effectLst/>
              <a:latin typeface="Calibri" pitchFamily="34" charset="0"/>
            </a:endParaRPr>
          </a:p>
        </p:txBody>
      </p:sp>
      <p:sp>
        <p:nvSpPr>
          <p:cNvPr id="3" name="TextBox 2">
            <a:extLst>
              <a:ext uri="{FF2B5EF4-FFF2-40B4-BE49-F238E27FC236}">
                <a16:creationId xmlns:a16="http://schemas.microsoft.com/office/drawing/2014/main" id="{6E3E0308-C222-3D09-08B2-B0818A29C799}"/>
              </a:ext>
            </a:extLst>
          </p:cNvPr>
          <p:cNvSpPr txBox="1"/>
          <p:nvPr/>
        </p:nvSpPr>
        <p:spPr>
          <a:xfrm>
            <a:off x="1729622" y="1861476"/>
            <a:ext cx="6211220" cy="338554"/>
          </a:xfrm>
          <a:prstGeom prst="rect">
            <a:avLst/>
          </a:prstGeom>
          <a:noFill/>
        </p:spPr>
        <p:txBody>
          <a:bodyPr wrap="square">
            <a:spAutoFit/>
          </a:bodyPr>
          <a:lstStyle/>
          <a:p>
            <a:pPr marL="0" marR="0" lvl="0" indent="0" algn="l" defTabSz="914400" rtl="0" eaLnBrk="1" fontAlgn="base" latinLnBrk="0" hangingPunct="1">
              <a:lnSpc>
                <a:spcPct val="100000"/>
              </a:lnSpc>
              <a:spcBef>
                <a:spcPct val="20000"/>
              </a:spcBef>
              <a:spcAft>
                <a:spcPct val="0"/>
              </a:spcAft>
              <a:buClrTx/>
              <a:buSzTx/>
              <a:buFont typeface="Arial" charset="0"/>
              <a:buNone/>
              <a:tabLst/>
            </a:pPr>
            <a:r>
              <a:rPr lang="en-US" sz="1600" b="0" dirty="0">
                <a:solidFill>
                  <a:schemeClr val="tx1">
                    <a:lumMod val="50000"/>
                    <a:lumOff val="50000"/>
                  </a:schemeClr>
                </a:solidFill>
                <a:latin typeface="Calibri" pitchFamily="34" charset="0"/>
                <a:cs typeface="Calibri" pitchFamily="34" charset="0"/>
              </a:rPr>
              <a:t>What is the average gender, income, and educational level?</a:t>
            </a:r>
            <a:endParaRPr kumimoji="0" lang="en-US" sz="1600" b="0" i="0" u="none" strike="noStrike" cap="none" normalizeH="0" baseline="0" dirty="0">
              <a:ln>
                <a:noFill/>
              </a:ln>
              <a:solidFill>
                <a:schemeClr val="tx1">
                  <a:lumMod val="50000"/>
                  <a:lumOff val="50000"/>
                </a:schemeClr>
              </a:solidFill>
              <a:effectLst/>
              <a:latin typeface="Calibri" pitchFamily="34" charset="0"/>
            </a:endParaRPr>
          </a:p>
        </p:txBody>
      </p:sp>
      <p:sp>
        <p:nvSpPr>
          <p:cNvPr id="5" name="TextBox 4">
            <a:extLst>
              <a:ext uri="{FF2B5EF4-FFF2-40B4-BE49-F238E27FC236}">
                <a16:creationId xmlns:a16="http://schemas.microsoft.com/office/drawing/2014/main" id="{BB86E018-654E-C79B-D01E-CAA48C79B1DC}"/>
              </a:ext>
            </a:extLst>
          </p:cNvPr>
          <p:cNvSpPr txBox="1"/>
          <p:nvPr/>
        </p:nvSpPr>
        <p:spPr>
          <a:xfrm>
            <a:off x="1729623" y="2166275"/>
            <a:ext cx="6211220" cy="338554"/>
          </a:xfrm>
          <a:prstGeom prst="rect">
            <a:avLst/>
          </a:prstGeom>
          <a:noFill/>
        </p:spPr>
        <p:txBody>
          <a:bodyPr wrap="square">
            <a:spAutoFit/>
          </a:bodyPr>
          <a:lstStyle/>
          <a:p>
            <a:pPr marL="0" marR="0" lvl="0" indent="0" algn="l" defTabSz="914400" rtl="0" eaLnBrk="1" fontAlgn="base" latinLnBrk="0" hangingPunct="1">
              <a:lnSpc>
                <a:spcPct val="100000"/>
              </a:lnSpc>
              <a:spcBef>
                <a:spcPct val="20000"/>
              </a:spcBef>
              <a:spcAft>
                <a:spcPct val="0"/>
              </a:spcAft>
              <a:buClrTx/>
              <a:buSzTx/>
              <a:buFont typeface="Arial" charset="0"/>
              <a:buNone/>
              <a:tabLst/>
            </a:pPr>
            <a:r>
              <a:rPr lang="en-US" sz="1600" b="0" dirty="0">
                <a:solidFill>
                  <a:schemeClr val="tx1">
                    <a:lumMod val="50000"/>
                    <a:lumOff val="50000"/>
                  </a:schemeClr>
                </a:solidFill>
                <a:latin typeface="Calibri" pitchFamily="34" charset="0"/>
                <a:cs typeface="Calibri" pitchFamily="34" charset="0"/>
              </a:rPr>
              <a:t>Are there disparities between any demographics?</a:t>
            </a:r>
            <a:endParaRPr kumimoji="0" lang="en-US" sz="1600" b="0" i="0" u="none" strike="noStrike" cap="none" normalizeH="0" baseline="0" dirty="0">
              <a:ln>
                <a:noFill/>
              </a:ln>
              <a:solidFill>
                <a:schemeClr val="tx1">
                  <a:lumMod val="50000"/>
                  <a:lumOff val="50000"/>
                </a:schemeClr>
              </a:solidFill>
              <a:effectLst/>
              <a:latin typeface="Calibri" pitchFamily="34" charset="0"/>
            </a:endParaRPr>
          </a:p>
        </p:txBody>
      </p:sp>
      <p:pic>
        <p:nvPicPr>
          <p:cNvPr id="6" name="Picture 2">
            <a:extLst>
              <a:ext uri="{FF2B5EF4-FFF2-40B4-BE49-F238E27FC236}">
                <a16:creationId xmlns:a16="http://schemas.microsoft.com/office/drawing/2014/main" id="{D0FD1C6C-A502-9F0B-057D-992786AF9A63}"/>
              </a:ext>
            </a:extLst>
          </p:cNvPr>
          <p:cNvPicPr>
            <a:picLocks/>
          </p:cNvPicPr>
          <p:nvPr/>
        </p:nvPicPr>
        <p:blipFill>
          <a:blip r:embed="rId2">
            <a:extLst>
              <a:ext uri="{28A0092B-C50C-407E-A947-70E740481C1C}">
                <a14:useLocalDpi xmlns:a14="http://schemas.microsoft.com/office/drawing/2010/main" val="0"/>
              </a:ext>
            </a:extLst>
          </a:blip>
          <a:srcRect/>
          <a:stretch>
            <a:fillRect/>
          </a:stretch>
        </p:blipFill>
        <p:spPr bwMode="auto">
          <a:xfrm>
            <a:off x="914400" y="2905710"/>
            <a:ext cx="7315200" cy="1682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B7CB5620-7E45-3B00-5632-352257309544}"/>
              </a:ext>
            </a:extLst>
          </p:cNvPr>
          <p:cNvSpPr/>
          <p:nvPr/>
        </p:nvSpPr>
        <p:spPr bwMode="auto">
          <a:xfrm>
            <a:off x="1187701" y="2978233"/>
            <a:ext cx="1443204" cy="448584"/>
          </a:xfrm>
          <a:prstGeom prst="rect">
            <a:avLst/>
          </a:prstGeom>
        </p:spPr>
        <p:txBody>
          <a:bodyPr wrap="square">
            <a:spAutoFit/>
          </a:bodyPr>
          <a:lstStyle/>
          <a:p>
            <a:pPr eaLnBrk="1" fontAlgn="auto" hangingPunct="1">
              <a:lnSpc>
                <a:spcPts val="3000"/>
              </a:lnSpc>
              <a:spcBef>
                <a:spcPts val="0"/>
              </a:spcBef>
              <a:spcAft>
                <a:spcPts val="0"/>
              </a:spcAft>
              <a:defRPr/>
            </a:pPr>
            <a:r>
              <a:rPr lang="en-US" sz="2000" b="1" kern="1100" dirty="0">
                <a:solidFill>
                  <a:schemeClr val="accent1"/>
                </a:solidFill>
                <a:cs typeface="Calibri" pitchFamily="34" charset="0"/>
              </a:rPr>
              <a:t>Question 2</a:t>
            </a:r>
          </a:p>
        </p:txBody>
      </p:sp>
      <p:sp>
        <p:nvSpPr>
          <p:cNvPr id="8" name="TextBox 7">
            <a:extLst>
              <a:ext uri="{FF2B5EF4-FFF2-40B4-BE49-F238E27FC236}">
                <a16:creationId xmlns:a16="http://schemas.microsoft.com/office/drawing/2014/main" id="{811088C9-07A5-04D3-F7B7-05DD1AFCA6E1}"/>
              </a:ext>
            </a:extLst>
          </p:cNvPr>
          <p:cNvSpPr txBox="1"/>
          <p:nvPr/>
        </p:nvSpPr>
        <p:spPr>
          <a:xfrm>
            <a:off x="1463841" y="3387463"/>
            <a:ext cx="6410524" cy="400110"/>
          </a:xfrm>
          <a:prstGeom prst="rect">
            <a:avLst/>
          </a:prstGeom>
          <a:noFill/>
        </p:spPr>
        <p:txBody>
          <a:bodyPr wrap="square">
            <a:spAutoFit/>
          </a:bodyPr>
          <a:lstStyle/>
          <a:p>
            <a:pPr marL="0" marR="0" lvl="0" indent="0" algn="l" defTabSz="914400" rtl="0" eaLnBrk="1" fontAlgn="base" latinLnBrk="0" hangingPunct="1">
              <a:lnSpc>
                <a:spcPct val="100000"/>
              </a:lnSpc>
              <a:spcBef>
                <a:spcPct val="20000"/>
              </a:spcBef>
              <a:spcAft>
                <a:spcPct val="0"/>
              </a:spcAft>
              <a:buClrTx/>
              <a:buSzTx/>
              <a:buFont typeface="Arial" charset="0"/>
              <a:buNone/>
              <a:tabLst/>
            </a:pPr>
            <a:r>
              <a:rPr lang="en-US" sz="2000" b="0" dirty="0">
                <a:solidFill>
                  <a:schemeClr val="tx1">
                    <a:lumMod val="50000"/>
                    <a:lumOff val="50000"/>
                  </a:schemeClr>
                </a:solidFill>
                <a:latin typeface="Calibri" pitchFamily="34" charset="0"/>
                <a:cs typeface="Calibri" pitchFamily="34" charset="0"/>
              </a:rPr>
              <a:t>What is the breakdown of Internet Usage by access type?</a:t>
            </a:r>
            <a:endParaRPr kumimoji="0" lang="en-US" sz="2000" b="0" i="0" u="none" strike="noStrike" cap="none" normalizeH="0" baseline="0" dirty="0">
              <a:ln>
                <a:noFill/>
              </a:ln>
              <a:solidFill>
                <a:schemeClr val="tx1">
                  <a:lumMod val="50000"/>
                  <a:lumOff val="50000"/>
                </a:schemeClr>
              </a:solidFill>
              <a:effectLst/>
              <a:latin typeface="Calibri" pitchFamily="34" charset="0"/>
            </a:endParaRPr>
          </a:p>
        </p:txBody>
      </p:sp>
      <p:sp>
        <p:nvSpPr>
          <p:cNvPr id="11" name="TextBox 10">
            <a:extLst>
              <a:ext uri="{FF2B5EF4-FFF2-40B4-BE49-F238E27FC236}">
                <a16:creationId xmlns:a16="http://schemas.microsoft.com/office/drawing/2014/main" id="{969A8C9E-AFA6-3B16-CE58-4DFB942D55D0}"/>
              </a:ext>
            </a:extLst>
          </p:cNvPr>
          <p:cNvSpPr txBox="1"/>
          <p:nvPr/>
        </p:nvSpPr>
        <p:spPr>
          <a:xfrm>
            <a:off x="1729622" y="3746423"/>
            <a:ext cx="6211220" cy="338554"/>
          </a:xfrm>
          <a:prstGeom prst="rect">
            <a:avLst/>
          </a:prstGeom>
          <a:noFill/>
        </p:spPr>
        <p:txBody>
          <a:bodyPr wrap="square">
            <a:spAutoFit/>
          </a:bodyPr>
          <a:lstStyle/>
          <a:p>
            <a:pPr marL="0" marR="0" lvl="0" indent="0" algn="l" defTabSz="914400" rtl="0" eaLnBrk="1" fontAlgn="base" latinLnBrk="0" hangingPunct="1">
              <a:lnSpc>
                <a:spcPct val="100000"/>
              </a:lnSpc>
              <a:spcBef>
                <a:spcPct val="20000"/>
              </a:spcBef>
              <a:spcAft>
                <a:spcPct val="0"/>
              </a:spcAft>
              <a:buClrTx/>
              <a:buSzTx/>
              <a:buFont typeface="Arial" charset="0"/>
              <a:buNone/>
              <a:tabLst/>
            </a:pPr>
            <a:r>
              <a:rPr lang="en-US" sz="1600" b="0" dirty="0">
                <a:solidFill>
                  <a:schemeClr val="tx1">
                    <a:lumMod val="50000"/>
                    <a:lumOff val="50000"/>
                  </a:schemeClr>
                </a:solidFill>
                <a:latin typeface="Calibri" pitchFamily="34" charset="0"/>
                <a:cs typeface="Calibri" pitchFamily="34" charset="0"/>
              </a:rPr>
              <a:t>What is more predominate, broadband or mobile use?</a:t>
            </a:r>
            <a:endParaRPr kumimoji="0" lang="en-US" sz="1600" b="0" i="0" u="none" strike="noStrike" cap="none" normalizeH="0" baseline="0" dirty="0">
              <a:ln>
                <a:noFill/>
              </a:ln>
              <a:solidFill>
                <a:schemeClr val="tx1">
                  <a:lumMod val="50000"/>
                  <a:lumOff val="50000"/>
                </a:schemeClr>
              </a:solidFill>
              <a:effectLst/>
              <a:latin typeface="Calibri" pitchFamily="34" charset="0"/>
            </a:endParaRPr>
          </a:p>
        </p:txBody>
      </p:sp>
      <p:sp>
        <p:nvSpPr>
          <p:cNvPr id="12" name="TextBox 11">
            <a:extLst>
              <a:ext uri="{FF2B5EF4-FFF2-40B4-BE49-F238E27FC236}">
                <a16:creationId xmlns:a16="http://schemas.microsoft.com/office/drawing/2014/main" id="{59A8D2BF-33FA-D5A5-174F-DC1E0FAD0E22}"/>
              </a:ext>
            </a:extLst>
          </p:cNvPr>
          <p:cNvSpPr txBox="1"/>
          <p:nvPr/>
        </p:nvSpPr>
        <p:spPr>
          <a:xfrm>
            <a:off x="1729623" y="4051222"/>
            <a:ext cx="6211220" cy="830997"/>
          </a:xfrm>
          <a:prstGeom prst="rect">
            <a:avLst/>
          </a:prstGeom>
          <a:noFill/>
        </p:spPr>
        <p:txBody>
          <a:bodyPr wrap="square">
            <a:spAutoFit/>
          </a:bodyPr>
          <a:lstStyle/>
          <a:p>
            <a:pPr rtl="0">
              <a:spcBef>
                <a:spcPts val="0"/>
              </a:spcBef>
              <a:spcAft>
                <a:spcPts val="0"/>
              </a:spcAft>
            </a:pPr>
            <a:r>
              <a:rPr lang="en-US" sz="1600" b="0" i="0" u="none" strike="noStrike" dirty="0">
                <a:solidFill>
                  <a:srgbClr val="7F7F7F"/>
                </a:solidFill>
                <a:effectLst/>
                <a:latin typeface="Calibri" panose="020F0502020204030204" pitchFamily="34" charset="0"/>
              </a:rPr>
              <a:t>How do factors such as region and cost affect adoption?</a:t>
            </a:r>
            <a:endParaRPr lang="en-US" sz="1600" b="0" dirty="0">
              <a:effectLst/>
            </a:endParaRPr>
          </a:p>
          <a:p>
            <a:br>
              <a:rPr lang="en-US" sz="1600" dirty="0"/>
            </a:br>
            <a:endParaRPr kumimoji="0" lang="en-US" sz="1600" b="0" i="0" u="none" strike="noStrike" cap="none" normalizeH="0" baseline="0" dirty="0">
              <a:ln>
                <a:noFill/>
              </a:ln>
              <a:solidFill>
                <a:schemeClr val="tx1">
                  <a:lumMod val="50000"/>
                  <a:lumOff val="50000"/>
                </a:schemeClr>
              </a:solidFill>
              <a:effectLst/>
              <a:latin typeface="Calibri" pitchFamily="34" charset="0"/>
            </a:endParaRPr>
          </a:p>
        </p:txBody>
      </p:sp>
      <p:pic>
        <p:nvPicPr>
          <p:cNvPr id="13" name="Picture 2">
            <a:extLst>
              <a:ext uri="{FF2B5EF4-FFF2-40B4-BE49-F238E27FC236}">
                <a16:creationId xmlns:a16="http://schemas.microsoft.com/office/drawing/2014/main" id="{82E97054-3EF6-3CCC-A98A-F1B515C08D3E}"/>
              </a:ext>
            </a:extLst>
          </p:cNvPr>
          <p:cNvPicPr>
            <a:picLocks/>
          </p:cNvPicPr>
          <p:nvPr/>
        </p:nvPicPr>
        <p:blipFill>
          <a:blip r:embed="rId2">
            <a:extLst>
              <a:ext uri="{28A0092B-C50C-407E-A947-70E740481C1C}">
                <a14:useLocalDpi xmlns:a14="http://schemas.microsoft.com/office/drawing/2010/main" val="0"/>
              </a:ext>
            </a:extLst>
          </a:blip>
          <a:srcRect/>
          <a:stretch>
            <a:fillRect/>
          </a:stretch>
        </p:blipFill>
        <p:spPr bwMode="auto">
          <a:xfrm>
            <a:off x="914400" y="4799167"/>
            <a:ext cx="7315200" cy="1682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a:extLst>
              <a:ext uri="{FF2B5EF4-FFF2-40B4-BE49-F238E27FC236}">
                <a16:creationId xmlns:a16="http://schemas.microsoft.com/office/drawing/2014/main" id="{3FDC5C75-0B5B-E9CF-2A8C-9E940D4375A3}"/>
              </a:ext>
            </a:extLst>
          </p:cNvPr>
          <p:cNvSpPr/>
          <p:nvPr/>
        </p:nvSpPr>
        <p:spPr bwMode="auto">
          <a:xfrm>
            <a:off x="1187701" y="4871690"/>
            <a:ext cx="1443204" cy="448584"/>
          </a:xfrm>
          <a:prstGeom prst="rect">
            <a:avLst/>
          </a:prstGeom>
        </p:spPr>
        <p:txBody>
          <a:bodyPr wrap="square">
            <a:spAutoFit/>
          </a:bodyPr>
          <a:lstStyle/>
          <a:p>
            <a:pPr eaLnBrk="1" fontAlgn="auto" hangingPunct="1">
              <a:lnSpc>
                <a:spcPts val="3000"/>
              </a:lnSpc>
              <a:spcBef>
                <a:spcPts val="0"/>
              </a:spcBef>
              <a:spcAft>
                <a:spcPts val="0"/>
              </a:spcAft>
              <a:defRPr/>
            </a:pPr>
            <a:r>
              <a:rPr lang="en-US" sz="2000" b="1" kern="1100" dirty="0">
                <a:solidFill>
                  <a:schemeClr val="accent1"/>
                </a:solidFill>
                <a:cs typeface="Calibri" pitchFamily="34" charset="0"/>
              </a:rPr>
              <a:t>Question 3</a:t>
            </a:r>
          </a:p>
        </p:txBody>
      </p:sp>
      <p:sp>
        <p:nvSpPr>
          <p:cNvPr id="15" name="TextBox 14">
            <a:extLst>
              <a:ext uri="{FF2B5EF4-FFF2-40B4-BE49-F238E27FC236}">
                <a16:creationId xmlns:a16="http://schemas.microsoft.com/office/drawing/2014/main" id="{23BB9F3B-6219-746E-7573-BFC18CE37E92}"/>
              </a:ext>
            </a:extLst>
          </p:cNvPr>
          <p:cNvSpPr txBox="1"/>
          <p:nvPr/>
        </p:nvSpPr>
        <p:spPr>
          <a:xfrm>
            <a:off x="1463841" y="5280920"/>
            <a:ext cx="5325979" cy="400110"/>
          </a:xfrm>
          <a:prstGeom prst="rect">
            <a:avLst/>
          </a:prstGeom>
          <a:noFill/>
        </p:spPr>
        <p:txBody>
          <a:bodyPr wrap="square">
            <a:spAutoFit/>
          </a:bodyPr>
          <a:lstStyle/>
          <a:p>
            <a:pPr marL="0" marR="0" lvl="0" indent="0" algn="l" defTabSz="914400" rtl="0" eaLnBrk="1" fontAlgn="base" latinLnBrk="0" hangingPunct="1">
              <a:lnSpc>
                <a:spcPct val="100000"/>
              </a:lnSpc>
              <a:spcBef>
                <a:spcPct val="20000"/>
              </a:spcBef>
              <a:spcAft>
                <a:spcPct val="0"/>
              </a:spcAft>
              <a:buClrTx/>
              <a:buSzTx/>
              <a:buFont typeface="Arial" charset="0"/>
              <a:buNone/>
              <a:tabLst/>
            </a:pPr>
            <a:r>
              <a:rPr lang="en-US" sz="2000" b="0" dirty="0">
                <a:solidFill>
                  <a:schemeClr val="tx1">
                    <a:lumMod val="50000"/>
                    <a:lumOff val="50000"/>
                  </a:schemeClr>
                </a:solidFill>
                <a:latin typeface="Calibri" pitchFamily="34" charset="0"/>
                <a:cs typeface="Calibri" pitchFamily="34" charset="0"/>
              </a:rPr>
              <a:t>Who is censoring the internet?</a:t>
            </a:r>
            <a:endParaRPr kumimoji="0" lang="en-US" sz="2000" b="0" i="0" u="none" strike="noStrike" cap="none" normalizeH="0" baseline="0" dirty="0">
              <a:ln>
                <a:noFill/>
              </a:ln>
              <a:solidFill>
                <a:schemeClr val="tx1">
                  <a:lumMod val="50000"/>
                  <a:lumOff val="50000"/>
                </a:schemeClr>
              </a:solidFill>
              <a:effectLst/>
              <a:latin typeface="Calibri" pitchFamily="34" charset="0"/>
            </a:endParaRPr>
          </a:p>
        </p:txBody>
      </p:sp>
      <p:sp>
        <p:nvSpPr>
          <p:cNvPr id="16" name="TextBox 15">
            <a:extLst>
              <a:ext uri="{FF2B5EF4-FFF2-40B4-BE49-F238E27FC236}">
                <a16:creationId xmlns:a16="http://schemas.microsoft.com/office/drawing/2014/main" id="{B1233729-AE3A-2BD1-A509-07831D55AFE9}"/>
              </a:ext>
            </a:extLst>
          </p:cNvPr>
          <p:cNvSpPr txBox="1"/>
          <p:nvPr/>
        </p:nvSpPr>
        <p:spPr>
          <a:xfrm>
            <a:off x="1729622" y="5639880"/>
            <a:ext cx="6211220" cy="338554"/>
          </a:xfrm>
          <a:prstGeom prst="rect">
            <a:avLst/>
          </a:prstGeom>
          <a:noFill/>
        </p:spPr>
        <p:txBody>
          <a:bodyPr wrap="square">
            <a:spAutoFit/>
          </a:bodyPr>
          <a:lstStyle/>
          <a:p>
            <a:pPr marL="0" marR="0" lvl="0" indent="0" algn="l" defTabSz="914400" rtl="0" eaLnBrk="1" fontAlgn="base" latinLnBrk="0" hangingPunct="1">
              <a:lnSpc>
                <a:spcPct val="100000"/>
              </a:lnSpc>
              <a:spcBef>
                <a:spcPct val="20000"/>
              </a:spcBef>
              <a:spcAft>
                <a:spcPct val="0"/>
              </a:spcAft>
              <a:buClrTx/>
              <a:buSzTx/>
              <a:buFont typeface="Arial" charset="0"/>
              <a:buNone/>
              <a:tabLst/>
            </a:pPr>
            <a:r>
              <a:rPr lang="en-US" sz="1600" b="0" dirty="0">
                <a:solidFill>
                  <a:schemeClr val="tx1">
                    <a:lumMod val="50000"/>
                    <a:lumOff val="50000"/>
                  </a:schemeClr>
                </a:solidFill>
                <a:latin typeface="Calibri" pitchFamily="34" charset="0"/>
                <a:cs typeface="Calibri" pitchFamily="34" charset="0"/>
              </a:rPr>
              <a:t>Who is censoring the internet to users?</a:t>
            </a:r>
            <a:endParaRPr kumimoji="0" lang="en-US" sz="1600" b="0" i="0" u="none" strike="noStrike" cap="none" normalizeH="0" baseline="0" dirty="0">
              <a:ln>
                <a:noFill/>
              </a:ln>
              <a:solidFill>
                <a:schemeClr val="tx1">
                  <a:lumMod val="50000"/>
                  <a:lumOff val="50000"/>
                </a:schemeClr>
              </a:solidFill>
              <a:effectLst/>
              <a:latin typeface="Calibri" pitchFamily="34" charset="0"/>
            </a:endParaRPr>
          </a:p>
        </p:txBody>
      </p:sp>
      <p:sp>
        <p:nvSpPr>
          <p:cNvPr id="17" name="TextBox 16">
            <a:extLst>
              <a:ext uri="{FF2B5EF4-FFF2-40B4-BE49-F238E27FC236}">
                <a16:creationId xmlns:a16="http://schemas.microsoft.com/office/drawing/2014/main" id="{F35912BD-AF9B-6718-C28D-B98EC103ABCB}"/>
              </a:ext>
            </a:extLst>
          </p:cNvPr>
          <p:cNvSpPr txBox="1"/>
          <p:nvPr/>
        </p:nvSpPr>
        <p:spPr>
          <a:xfrm>
            <a:off x="1729623" y="5944679"/>
            <a:ext cx="6211220" cy="338554"/>
          </a:xfrm>
          <a:prstGeom prst="rect">
            <a:avLst/>
          </a:prstGeom>
          <a:noFill/>
        </p:spPr>
        <p:txBody>
          <a:bodyPr wrap="square">
            <a:spAutoFit/>
          </a:bodyPr>
          <a:lstStyle/>
          <a:p>
            <a:pPr marL="0" marR="0" lvl="0" indent="0" algn="l" defTabSz="914400" rtl="0" eaLnBrk="1" fontAlgn="base" latinLnBrk="0" hangingPunct="1">
              <a:lnSpc>
                <a:spcPct val="100000"/>
              </a:lnSpc>
              <a:spcBef>
                <a:spcPct val="20000"/>
              </a:spcBef>
              <a:spcAft>
                <a:spcPct val="0"/>
              </a:spcAft>
              <a:buClrTx/>
              <a:buSzTx/>
              <a:buFont typeface="Arial" charset="0"/>
              <a:buNone/>
              <a:tabLst/>
            </a:pPr>
            <a:r>
              <a:rPr lang="en-US" sz="1600" b="0" dirty="0">
                <a:solidFill>
                  <a:schemeClr val="tx1">
                    <a:lumMod val="50000"/>
                    <a:lumOff val="50000"/>
                  </a:schemeClr>
                </a:solidFill>
                <a:latin typeface="Calibri" pitchFamily="34" charset="0"/>
                <a:cs typeface="Calibri" pitchFamily="34" charset="0"/>
              </a:rPr>
              <a:t>Who is affected by internet censorship?</a:t>
            </a:r>
            <a:endParaRPr kumimoji="0" lang="en-US" sz="1600" b="0" i="0" u="none" strike="noStrike" cap="none" normalizeH="0" baseline="0" dirty="0">
              <a:ln>
                <a:noFill/>
              </a:ln>
              <a:solidFill>
                <a:schemeClr val="tx1">
                  <a:lumMod val="50000"/>
                  <a:lumOff val="50000"/>
                </a:schemeClr>
              </a:solidFill>
              <a:effectLst/>
              <a:latin typeface="Calibri" pitchFamily="34" charset="0"/>
            </a:endParaRPr>
          </a:p>
        </p:txBody>
      </p:sp>
    </p:spTree>
    <p:extLst>
      <p:ext uri="{BB962C8B-B14F-4D97-AF65-F5344CB8AC3E}">
        <p14:creationId xmlns:p14="http://schemas.microsoft.com/office/powerpoint/2010/main" val="4122958933"/>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1C14B-A248-92D6-23EC-29755792C0DE}"/>
              </a:ext>
            </a:extLst>
          </p:cNvPr>
          <p:cNvSpPr>
            <a:spLocks noGrp="1"/>
          </p:cNvSpPr>
          <p:nvPr>
            <p:ph type="title"/>
          </p:nvPr>
        </p:nvSpPr>
        <p:spPr/>
        <p:txBody>
          <a:bodyPr/>
          <a:lstStyle/>
          <a:p>
            <a:r>
              <a:rPr lang="en-US" dirty="0"/>
              <a:t>Internet Censorship - Heatmap</a:t>
            </a:r>
          </a:p>
        </p:txBody>
      </p:sp>
      <p:sp>
        <p:nvSpPr>
          <p:cNvPr id="3" name="Rectangle 2">
            <a:extLst>
              <a:ext uri="{FF2B5EF4-FFF2-40B4-BE49-F238E27FC236}">
                <a16:creationId xmlns:a16="http://schemas.microsoft.com/office/drawing/2014/main" id="{320E3BB9-816B-C170-1B64-02C98332DADB}"/>
              </a:ext>
            </a:extLst>
          </p:cNvPr>
          <p:cNvSpPr/>
          <p:nvPr/>
        </p:nvSpPr>
        <p:spPr bwMode="auto">
          <a:xfrm>
            <a:off x="2730165" y="3089808"/>
            <a:ext cx="3683669" cy="448584"/>
          </a:xfrm>
          <a:prstGeom prst="rect">
            <a:avLst/>
          </a:prstGeom>
        </p:spPr>
        <p:txBody>
          <a:bodyPr wrap="square">
            <a:spAutoFit/>
          </a:bodyPr>
          <a:lstStyle/>
          <a:p>
            <a:pPr eaLnBrk="1" fontAlgn="auto" hangingPunct="1">
              <a:lnSpc>
                <a:spcPts val="3000"/>
              </a:lnSpc>
              <a:spcBef>
                <a:spcPts val="0"/>
              </a:spcBef>
              <a:spcAft>
                <a:spcPts val="0"/>
              </a:spcAft>
              <a:defRPr/>
            </a:pPr>
            <a:r>
              <a:rPr lang="en-US" sz="2000" b="1" kern="1100" dirty="0">
                <a:solidFill>
                  <a:schemeClr val="accent1"/>
                </a:solidFill>
                <a:cs typeface="Calibri" pitchFamily="34" charset="0"/>
              </a:rPr>
              <a:t>Censorship Heatmap</a:t>
            </a:r>
          </a:p>
        </p:txBody>
      </p:sp>
      <p:sp>
        <p:nvSpPr>
          <p:cNvPr id="4" name="Rectangle 3">
            <a:extLst>
              <a:ext uri="{FF2B5EF4-FFF2-40B4-BE49-F238E27FC236}">
                <a16:creationId xmlns:a16="http://schemas.microsoft.com/office/drawing/2014/main" id="{9E9D240C-9D18-FCF0-F49A-3195BE73D458}"/>
              </a:ext>
            </a:extLst>
          </p:cNvPr>
          <p:cNvSpPr/>
          <p:nvPr/>
        </p:nvSpPr>
        <p:spPr bwMode="auto">
          <a:xfrm rot="19800000">
            <a:off x="2730163" y="1879885"/>
            <a:ext cx="3683669" cy="550151"/>
          </a:xfrm>
          <a:prstGeom prst="rect">
            <a:avLst/>
          </a:prstGeom>
        </p:spPr>
        <p:txBody>
          <a:bodyPr wrap="square">
            <a:spAutoFit/>
          </a:bodyPr>
          <a:lstStyle/>
          <a:p>
            <a:pPr algn="ctr" eaLnBrk="1" fontAlgn="auto" hangingPunct="1">
              <a:lnSpc>
                <a:spcPts val="3000"/>
              </a:lnSpc>
              <a:spcBef>
                <a:spcPts val="0"/>
              </a:spcBef>
              <a:spcAft>
                <a:spcPts val="0"/>
              </a:spcAft>
              <a:defRPr/>
            </a:pPr>
            <a:r>
              <a:rPr lang="en-US" sz="5000" b="1" kern="1100" dirty="0">
                <a:solidFill>
                  <a:srgbClr val="C00000"/>
                </a:solidFill>
                <a:cs typeface="Calibri" pitchFamily="34" charset="0"/>
              </a:rPr>
              <a:t>UPDATE</a:t>
            </a:r>
          </a:p>
        </p:txBody>
      </p:sp>
    </p:spTree>
    <p:extLst>
      <p:ext uri="{BB962C8B-B14F-4D97-AF65-F5344CB8AC3E}">
        <p14:creationId xmlns:p14="http://schemas.microsoft.com/office/powerpoint/2010/main" val="3158224706"/>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46D46202-EBDF-F7F6-9BFE-AC3E37FC2EA7}"/>
              </a:ext>
            </a:extLst>
          </p:cNvPr>
          <p:cNvSpPr>
            <a:spLocks noGrp="1"/>
          </p:cNvSpPr>
          <p:nvPr>
            <p:ph type="title"/>
          </p:nvPr>
        </p:nvSpPr>
        <p:spPr/>
        <p:txBody>
          <a:bodyPr/>
          <a:lstStyle/>
          <a:p>
            <a:r>
              <a:rPr lang="en-US" dirty="0"/>
              <a:t>Internet Censorship – Score and Population</a:t>
            </a:r>
          </a:p>
        </p:txBody>
      </p:sp>
      <p:pic>
        <p:nvPicPr>
          <p:cNvPr id="3" name="Picture 2">
            <a:extLst>
              <a:ext uri="{FF2B5EF4-FFF2-40B4-BE49-F238E27FC236}">
                <a16:creationId xmlns:a16="http://schemas.microsoft.com/office/drawing/2014/main" id="{5E582A17-9DE2-FC05-488F-2BEC85C3F25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53263" y="1752879"/>
            <a:ext cx="3425965" cy="2384592"/>
          </a:xfrm>
          <a:prstGeom prst="rect">
            <a:avLst/>
          </a:prstGeom>
        </p:spPr>
      </p:pic>
      <p:sp>
        <p:nvSpPr>
          <p:cNvPr id="6" name="Rectangle 5">
            <a:extLst>
              <a:ext uri="{FF2B5EF4-FFF2-40B4-BE49-F238E27FC236}">
                <a16:creationId xmlns:a16="http://schemas.microsoft.com/office/drawing/2014/main" id="{DF7CA3C7-E5E5-67E7-9CF4-B59FD3B4D7DC}"/>
              </a:ext>
            </a:extLst>
          </p:cNvPr>
          <p:cNvSpPr/>
          <p:nvPr/>
        </p:nvSpPr>
        <p:spPr>
          <a:xfrm>
            <a:off x="1161881" y="4542626"/>
            <a:ext cx="2608728" cy="465705"/>
          </a:xfrm>
          <a:prstGeom prst="rect">
            <a:avLst/>
          </a:prstGeom>
        </p:spPr>
        <p:txBody>
          <a:bodyPr wrap="square">
            <a:spAutoFit/>
          </a:bodyPr>
          <a:lstStyle/>
          <a:p>
            <a:pPr marL="173736" indent="-173736" eaLnBrk="1" hangingPunct="1">
              <a:lnSpc>
                <a:spcPts val="1800"/>
              </a:lnSpc>
              <a:spcBef>
                <a:spcPts val="0"/>
              </a:spcBef>
              <a:buFont typeface="Arial" pitchFamily="34" charset="0"/>
              <a:buChar char="•"/>
              <a:defRPr/>
            </a:pPr>
            <a:r>
              <a:rPr lang="en-US" sz="1400" b="1" dirty="0">
                <a:solidFill>
                  <a:schemeClr val="accent1"/>
                </a:solidFill>
                <a:cs typeface="Calibri" pitchFamily="34" charset="0"/>
              </a:rPr>
              <a:t>Censorship Score by Country</a:t>
            </a:r>
          </a:p>
          <a:p>
            <a:pPr marL="365760" indent="-171450" eaLnBrk="1" hangingPunct="1">
              <a:lnSpc>
                <a:spcPts val="1200"/>
              </a:lnSpc>
              <a:buFont typeface="Calibri" pitchFamily="34" charset="0"/>
              <a:buChar char="‒"/>
              <a:defRPr/>
            </a:pPr>
            <a:r>
              <a:rPr lang="en-US" sz="800" dirty="0">
                <a:solidFill>
                  <a:schemeClr val="tx1">
                    <a:lumMod val="50000"/>
                    <a:lumOff val="50000"/>
                  </a:schemeClr>
                </a:solidFill>
                <a:cs typeface="Calibri" pitchFamily="34" charset="0"/>
              </a:rPr>
              <a:t>SUMMARY HERE</a:t>
            </a:r>
            <a:endParaRPr lang="en-US" sz="800" b="1" dirty="0">
              <a:solidFill>
                <a:schemeClr val="tx1">
                  <a:lumMod val="50000"/>
                  <a:lumOff val="50000"/>
                </a:schemeClr>
              </a:solidFill>
              <a:cs typeface="Calibri" pitchFamily="34" charset="0"/>
            </a:endParaRPr>
          </a:p>
        </p:txBody>
      </p:sp>
    </p:spTree>
    <p:extLst>
      <p:ext uri="{BB962C8B-B14F-4D97-AF65-F5344CB8AC3E}">
        <p14:creationId xmlns:p14="http://schemas.microsoft.com/office/powerpoint/2010/main" val="3635624607"/>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46D46202-EBDF-F7F6-9BFE-AC3E37FC2EA7}"/>
              </a:ext>
            </a:extLst>
          </p:cNvPr>
          <p:cNvSpPr>
            <a:spLocks noGrp="1"/>
          </p:cNvSpPr>
          <p:nvPr>
            <p:ph type="title"/>
          </p:nvPr>
        </p:nvSpPr>
        <p:spPr/>
        <p:txBody>
          <a:bodyPr/>
          <a:lstStyle/>
          <a:p>
            <a:r>
              <a:rPr lang="en-US" dirty="0"/>
              <a:t>Internet Censorship – Score and Population</a:t>
            </a:r>
          </a:p>
        </p:txBody>
      </p:sp>
      <p:pic>
        <p:nvPicPr>
          <p:cNvPr id="5" name="Picture 4">
            <a:extLst>
              <a:ext uri="{FF2B5EF4-FFF2-40B4-BE49-F238E27FC236}">
                <a16:creationId xmlns:a16="http://schemas.microsoft.com/office/drawing/2014/main" id="{525803E7-6454-6235-DE57-8C5A8BBA8BB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11175" y="1613092"/>
            <a:ext cx="3940560" cy="2778892"/>
          </a:xfrm>
          <a:prstGeom prst="rect">
            <a:avLst/>
          </a:prstGeom>
        </p:spPr>
      </p:pic>
      <p:sp>
        <p:nvSpPr>
          <p:cNvPr id="7" name="Rectangle 6">
            <a:extLst>
              <a:ext uri="{FF2B5EF4-FFF2-40B4-BE49-F238E27FC236}">
                <a16:creationId xmlns:a16="http://schemas.microsoft.com/office/drawing/2014/main" id="{AF1C2DEF-2F1C-F677-B730-33F5645DE8CB}"/>
              </a:ext>
            </a:extLst>
          </p:cNvPr>
          <p:cNvSpPr/>
          <p:nvPr/>
        </p:nvSpPr>
        <p:spPr>
          <a:xfrm>
            <a:off x="888300" y="4587587"/>
            <a:ext cx="2608728" cy="696537"/>
          </a:xfrm>
          <a:prstGeom prst="rect">
            <a:avLst/>
          </a:prstGeom>
        </p:spPr>
        <p:txBody>
          <a:bodyPr wrap="square">
            <a:spAutoFit/>
          </a:bodyPr>
          <a:lstStyle/>
          <a:p>
            <a:pPr marL="173736" indent="-173736" eaLnBrk="1" hangingPunct="1">
              <a:lnSpc>
                <a:spcPts val="1800"/>
              </a:lnSpc>
              <a:spcBef>
                <a:spcPts val="0"/>
              </a:spcBef>
              <a:buFont typeface="Arial" pitchFamily="34" charset="0"/>
              <a:buChar char="•"/>
              <a:defRPr/>
            </a:pPr>
            <a:r>
              <a:rPr lang="en-US" sz="1400" b="1" dirty="0">
                <a:solidFill>
                  <a:schemeClr val="accent1"/>
                </a:solidFill>
                <a:cs typeface="Calibri" pitchFamily="34" charset="0"/>
              </a:rPr>
              <a:t>Censorship Score by Population</a:t>
            </a:r>
          </a:p>
          <a:p>
            <a:pPr marL="365760" indent="-171450" eaLnBrk="1" hangingPunct="1">
              <a:lnSpc>
                <a:spcPts val="1200"/>
              </a:lnSpc>
              <a:buFont typeface="Calibri" pitchFamily="34" charset="0"/>
              <a:buChar char="‒"/>
              <a:defRPr/>
            </a:pPr>
            <a:r>
              <a:rPr lang="en-US" sz="800" dirty="0">
                <a:solidFill>
                  <a:schemeClr val="tx1">
                    <a:lumMod val="50000"/>
                    <a:lumOff val="50000"/>
                  </a:schemeClr>
                </a:solidFill>
                <a:cs typeface="Calibri" pitchFamily="34" charset="0"/>
              </a:rPr>
              <a:t>SUMMARY HERE</a:t>
            </a:r>
            <a:endParaRPr lang="en-US" sz="800" b="1" dirty="0">
              <a:solidFill>
                <a:schemeClr val="tx1">
                  <a:lumMod val="50000"/>
                  <a:lumOff val="50000"/>
                </a:schemeClr>
              </a:solidFill>
              <a:cs typeface="Calibri" pitchFamily="34" charset="0"/>
            </a:endParaRPr>
          </a:p>
        </p:txBody>
      </p:sp>
      <p:pic>
        <p:nvPicPr>
          <p:cNvPr id="4" name="Picture 3">
            <a:extLst>
              <a:ext uri="{FF2B5EF4-FFF2-40B4-BE49-F238E27FC236}">
                <a16:creationId xmlns:a16="http://schemas.microsoft.com/office/drawing/2014/main" id="{D87DD8DE-2E67-B1EB-8442-BB74404BFEE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218262" y="1715266"/>
            <a:ext cx="3603356" cy="2333450"/>
          </a:xfrm>
          <a:prstGeom prst="rect">
            <a:avLst/>
          </a:prstGeom>
        </p:spPr>
      </p:pic>
      <p:sp>
        <p:nvSpPr>
          <p:cNvPr id="8" name="Rectangle 7">
            <a:extLst>
              <a:ext uri="{FF2B5EF4-FFF2-40B4-BE49-F238E27FC236}">
                <a16:creationId xmlns:a16="http://schemas.microsoft.com/office/drawing/2014/main" id="{5AE1AE06-1731-B0CF-C957-A2303A2CB1DA}"/>
              </a:ext>
            </a:extLst>
          </p:cNvPr>
          <p:cNvSpPr/>
          <p:nvPr/>
        </p:nvSpPr>
        <p:spPr>
          <a:xfrm>
            <a:off x="4451735" y="4587587"/>
            <a:ext cx="2608728" cy="696537"/>
          </a:xfrm>
          <a:prstGeom prst="rect">
            <a:avLst/>
          </a:prstGeom>
        </p:spPr>
        <p:txBody>
          <a:bodyPr wrap="square">
            <a:spAutoFit/>
          </a:bodyPr>
          <a:lstStyle/>
          <a:p>
            <a:pPr marL="173736" indent="-173736" eaLnBrk="1" hangingPunct="1">
              <a:lnSpc>
                <a:spcPts val="1800"/>
              </a:lnSpc>
              <a:spcBef>
                <a:spcPts val="0"/>
              </a:spcBef>
              <a:buFont typeface="Arial" pitchFamily="34" charset="0"/>
              <a:buChar char="•"/>
              <a:defRPr/>
            </a:pPr>
            <a:r>
              <a:rPr lang="en-US" sz="1400" b="1" dirty="0">
                <a:solidFill>
                  <a:schemeClr val="accent1"/>
                </a:solidFill>
                <a:cs typeface="Calibri" pitchFamily="34" charset="0"/>
              </a:rPr>
              <a:t>Censorship Score by Population</a:t>
            </a:r>
          </a:p>
          <a:p>
            <a:pPr marL="365760" indent="-171450" eaLnBrk="1" hangingPunct="1">
              <a:lnSpc>
                <a:spcPts val="1200"/>
              </a:lnSpc>
              <a:buFont typeface="Calibri" pitchFamily="34" charset="0"/>
              <a:buChar char="‒"/>
              <a:defRPr/>
            </a:pPr>
            <a:r>
              <a:rPr lang="en-US" sz="800" dirty="0">
                <a:solidFill>
                  <a:schemeClr val="tx1">
                    <a:lumMod val="50000"/>
                    <a:lumOff val="50000"/>
                  </a:schemeClr>
                </a:solidFill>
                <a:cs typeface="Calibri" pitchFamily="34" charset="0"/>
              </a:rPr>
              <a:t>SUMMARY HERE</a:t>
            </a:r>
            <a:endParaRPr lang="en-US" sz="800" b="1" dirty="0">
              <a:solidFill>
                <a:schemeClr val="tx1">
                  <a:lumMod val="50000"/>
                  <a:lumOff val="50000"/>
                </a:schemeClr>
              </a:solidFill>
              <a:cs typeface="Calibri" pitchFamily="34" charset="0"/>
            </a:endParaRPr>
          </a:p>
        </p:txBody>
      </p:sp>
      <p:sp>
        <p:nvSpPr>
          <p:cNvPr id="9" name="Rectangle 8">
            <a:extLst>
              <a:ext uri="{FF2B5EF4-FFF2-40B4-BE49-F238E27FC236}">
                <a16:creationId xmlns:a16="http://schemas.microsoft.com/office/drawing/2014/main" id="{B5F5303F-D631-8CF6-FC43-739C893D48AF}"/>
              </a:ext>
            </a:extLst>
          </p:cNvPr>
          <p:cNvSpPr/>
          <p:nvPr/>
        </p:nvSpPr>
        <p:spPr bwMode="auto">
          <a:xfrm rot="19800000">
            <a:off x="4584374" y="1724798"/>
            <a:ext cx="3683669" cy="550151"/>
          </a:xfrm>
          <a:prstGeom prst="rect">
            <a:avLst/>
          </a:prstGeom>
        </p:spPr>
        <p:txBody>
          <a:bodyPr wrap="square">
            <a:spAutoFit/>
          </a:bodyPr>
          <a:lstStyle/>
          <a:p>
            <a:pPr algn="ctr" eaLnBrk="1" fontAlgn="auto" hangingPunct="1">
              <a:lnSpc>
                <a:spcPts val="3000"/>
              </a:lnSpc>
              <a:spcBef>
                <a:spcPts val="0"/>
              </a:spcBef>
              <a:spcAft>
                <a:spcPts val="0"/>
              </a:spcAft>
              <a:defRPr/>
            </a:pPr>
            <a:r>
              <a:rPr lang="en-US" sz="5000" b="1" kern="1100" dirty="0">
                <a:solidFill>
                  <a:srgbClr val="C00000"/>
                </a:solidFill>
                <a:cs typeface="Calibri" pitchFamily="34" charset="0"/>
              </a:rPr>
              <a:t>UPDATE</a:t>
            </a:r>
          </a:p>
        </p:txBody>
      </p:sp>
    </p:spTree>
    <p:extLst>
      <p:ext uri="{BB962C8B-B14F-4D97-AF65-F5344CB8AC3E}">
        <p14:creationId xmlns:p14="http://schemas.microsoft.com/office/powerpoint/2010/main" val="2671088458"/>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2">
            <a:extLst>
              <a:ext uri="{FF2B5EF4-FFF2-40B4-BE49-F238E27FC236}">
                <a16:creationId xmlns:a16="http://schemas.microsoft.com/office/drawing/2014/main" id="{FEEFD21D-13C4-B5FB-3DC0-6ED9756EBF96}"/>
              </a:ext>
            </a:extLst>
          </p:cNvPr>
          <p:cNvSpPr txBox="1">
            <a:spLocks/>
          </p:cNvSpPr>
          <p:nvPr/>
        </p:nvSpPr>
        <p:spPr>
          <a:xfrm>
            <a:off x="333375" y="5351463"/>
            <a:ext cx="4768014" cy="279400"/>
          </a:xfrm>
          <a:prstGeom prst="rect">
            <a:avLst/>
          </a:prstGeom>
        </p:spPr>
        <p:txBody>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eaLnBrk="1" fontAlgn="auto" hangingPunct="1">
              <a:lnSpc>
                <a:spcPts val="1200"/>
              </a:lnSpc>
              <a:spcBef>
                <a:spcPts val="0"/>
              </a:spcBef>
              <a:spcAft>
                <a:spcPts val="0"/>
              </a:spcAft>
              <a:buFont typeface="Arial" pitchFamily="34" charset="0"/>
              <a:buNone/>
              <a:defRPr/>
            </a:pPr>
            <a:r>
              <a:rPr lang="en-US" sz="3500" b="1" spc="-50" dirty="0">
                <a:solidFill>
                  <a:schemeClr val="accent1"/>
                </a:solidFill>
              </a:rPr>
              <a:t>Step 3. Conclusion</a:t>
            </a:r>
          </a:p>
        </p:txBody>
      </p:sp>
    </p:spTree>
    <p:extLst>
      <p:ext uri="{BB962C8B-B14F-4D97-AF65-F5344CB8AC3E}">
        <p14:creationId xmlns:p14="http://schemas.microsoft.com/office/powerpoint/2010/main" val="21252537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itle 1">
            <a:extLst>
              <a:ext uri="{FF2B5EF4-FFF2-40B4-BE49-F238E27FC236}">
                <a16:creationId xmlns:a16="http://schemas.microsoft.com/office/drawing/2014/main" id="{8CC0AF43-7C0E-C65C-F7A5-2FFFFC90AD80}"/>
              </a:ext>
            </a:extLst>
          </p:cNvPr>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altLang="en-US" dirty="0"/>
              <a:t>Conclusions</a:t>
            </a:r>
          </a:p>
        </p:txBody>
      </p:sp>
      <p:pic>
        <p:nvPicPr>
          <p:cNvPr id="62467" name="Picture 2">
            <a:extLst>
              <a:ext uri="{FF2B5EF4-FFF2-40B4-BE49-F238E27FC236}">
                <a16:creationId xmlns:a16="http://schemas.microsoft.com/office/drawing/2014/main" id="{CF5398D5-07BE-144D-04BE-32ADF8C667C1}"/>
              </a:ext>
            </a:extLst>
          </p:cNvPr>
          <p:cNvPicPr>
            <a:picLocks/>
          </p:cNvPicPr>
          <p:nvPr/>
        </p:nvPicPr>
        <p:blipFill>
          <a:blip r:embed="rId3">
            <a:extLst>
              <a:ext uri="{28A0092B-C50C-407E-A947-70E740481C1C}">
                <a14:useLocalDpi xmlns:a14="http://schemas.microsoft.com/office/drawing/2010/main" val="0"/>
              </a:ext>
            </a:extLst>
          </a:blip>
          <a:srcRect/>
          <a:stretch>
            <a:fillRect/>
          </a:stretch>
        </p:blipFill>
        <p:spPr bwMode="auto">
          <a:xfrm>
            <a:off x="600075" y="1085850"/>
            <a:ext cx="1235075" cy="116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a:extLst>
              <a:ext uri="{FF2B5EF4-FFF2-40B4-BE49-F238E27FC236}">
                <a16:creationId xmlns:a16="http://schemas.microsoft.com/office/drawing/2014/main" id="{9C2B0D68-33F3-E090-45DE-D6A3BBDEFA3D}"/>
              </a:ext>
            </a:extLst>
          </p:cNvPr>
          <p:cNvSpPr/>
          <p:nvPr/>
        </p:nvSpPr>
        <p:spPr>
          <a:xfrm>
            <a:off x="547688" y="1430338"/>
            <a:ext cx="1338262" cy="479747"/>
          </a:xfrm>
          <a:prstGeom prst="rect">
            <a:avLst/>
          </a:prstGeom>
        </p:spPr>
        <p:txBody>
          <a:bodyPr lIns="0" rIns="0">
            <a:spAutoFit/>
          </a:bodyPr>
          <a:lstStyle/>
          <a:p>
            <a:pPr algn="ctr" eaLnBrk="1" fontAlgn="auto" hangingPunct="1">
              <a:lnSpc>
                <a:spcPts val="1500"/>
              </a:lnSpc>
              <a:spcBef>
                <a:spcPts val="0"/>
              </a:spcBef>
              <a:spcAft>
                <a:spcPts val="0"/>
              </a:spcAft>
              <a:defRPr/>
            </a:pPr>
            <a:r>
              <a:rPr lang="en-US" sz="1200" b="1" kern="1100" dirty="0">
                <a:solidFill>
                  <a:schemeClr val="tx1">
                    <a:lumMod val="50000"/>
                    <a:lumOff val="50000"/>
                  </a:schemeClr>
                </a:solidFill>
                <a:cs typeface="Calibri" pitchFamily="34" charset="0"/>
              </a:rPr>
              <a:t>INTERNET</a:t>
            </a:r>
            <a:br>
              <a:rPr lang="en-US" sz="1200" b="1" kern="1100" dirty="0">
                <a:solidFill>
                  <a:schemeClr val="tx1">
                    <a:lumMod val="50000"/>
                    <a:lumOff val="50000"/>
                  </a:schemeClr>
                </a:solidFill>
                <a:cs typeface="Calibri" pitchFamily="34" charset="0"/>
              </a:rPr>
            </a:br>
            <a:r>
              <a:rPr lang="en-US" sz="1200" b="1" kern="1100" dirty="0">
                <a:solidFill>
                  <a:schemeClr val="tx1">
                    <a:lumMod val="50000"/>
                    <a:lumOff val="50000"/>
                  </a:schemeClr>
                </a:solidFill>
                <a:cs typeface="Calibri" pitchFamily="34" charset="0"/>
              </a:rPr>
              <a:t>DEMOGRAPHICS</a:t>
            </a:r>
          </a:p>
        </p:txBody>
      </p:sp>
      <p:cxnSp>
        <p:nvCxnSpPr>
          <p:cNvPr id="24" name="Straight Connector 23">
            <a:extLst>
              <a:ext uri="{FF2B5EF4-FFF2-40B4-BE49-F238E27FC236}">
                <a16:creationId xmlns:a16="http://schemas.microsoft.com/office/drawing/2014/main" id="{41E62482-C8F9-51D0-CA02-524A4062BF30}"/>
              </a:ext>
            </a:extLst>
          </p:cNvPr>
          <p:cNvCxnSpPr/>
          <p:nvPr/>
        </p:nvCxnSpPr>
        <p:spPr bwMode="auto">
          <a:xfrm flipH="1">
            <a:off x="1184275" y="2498933"/>
            <a:ext cx="2879725" cy="0"/>
          </a:xfrm>
          <a:prstGeom prst="line">
            <a:avLst/>
          </a:prstGeom>
          <a:noFill/>
          <a:ln w="12700" cap="rnd" cmpd="sng" algn="ctr">
            <a:solidFill>
              <a:schemeClr val="bg1">
                <a:lumMod val="65000"/>
              </a:schemeClr>
            </a:solidFill>
            <a:prstDash val="solid"/>
            <a:round/>
            <a:headEnd type="none" w="med" len="med"/>
            <a:tailEnd type="none" w="med" len="med"/>
          </a:ln>
          <a:effectLst/>
        </p:spPr>
      </p:cxnSp>
      <p:graphicFrame>
        <p:nvGraphicFramePr>
          <p:cNvPr id="8" name="Group 67">
            <a:extLst>
              <a:ext uri="{FF2B5EF4-FFF2-40B4-BE49-F238E27FC236}">
                <a16:creationId xmlns:a16="http://schemas.microsoft.com/office/drawing/2014/main" id="{1A9D24D6-43BA-EB29-7E62-6C0787E2D92C}"/>
              </a:ext>
            </a:extLst>
          </p:cNvPr>
          <p:cNvGraphicFramePr>
            <a:graphicFrameLocks noGrp="1"/>
          </p:cNvGraphicFramePr>
          <p:nvPr>
            <p:extLst>
              <p:ext uri="{D42A27DB-BD31-4B8C-83A1-F6EECF244321}">
                <p14:modId xmlns:p14="http://schemas.microsoft.com/office/powerpoint/2010/main" val="2088052828"/>
              </p:ext>
            </p:extLst>
          </p:nvPr>
        </p:nvGraphicFramePr>
        <p:xfrm>
          <a:off x="2130424" y="1085850"/>
          <a:ext cx="5668367" cy="975464"/>
        </p:xfrm>
        <a:graphic>
          <a:graphicData uri="http://schemas.openxmlformats.org/drawingml/2006/table">
            <a:tbl>
              <a:tblPr/>
              <a:tblGrid>
                <a:gridCol w="2204753">
                  <a:extLst>
                    <a:ext uri="{9D8B030D-6E8A-4147-A177-3AD203B41FA5}">
                      <a16:colId xmlns:a16="http://schemas.microsoft.com/office/drawing/2014/main" val="20000"/>
                    </a:ext>
                  </a:extLst>
                </a:gridCol>
                <a:gridCol w="3463614">
                  <a:extLst>
                    <a:ext uri="{9D8B030D-6E8A-4147-A177-3AD203B41FA5}">
                      <a16:colId xmlns:a16="http://schemas.microsoft.com/office/drawing/2014/main" val="763548372"/>
                    </a:ext>
                  </a:extLst>
                </a:gridCol>
              </a:tblGrid>
              <a:tr h="340287">
                <a:tc>
                  <a:txBody>
                    <a:bodyPr/>
                    <a:lstStyle/>
                    <a:p>
                      <a:pPr algn="ctr"/>
                      <a:r>
                        <a:rPr lang="en-US" sz="900" b="1" dirty="0">
                          <a:solidFill>
                            <a:schemeClr val="tx1">
                              <a:lumMod val="50000"/>
                              <a:lumOff val="50000"/>
                            </a:schemeClr>
                          </a:solidFill>
                          <a:latin typeface="Calibri" pitchFamily="34" charset="0"/>
                          <a:cs typeface="Calibri" pitchFamily="34" charset="0"/>
                        </a:rPr>
                        <a:t>QUESTION</a:t>
                      </a:r>
                    </a:p>
                  </a:txBody>
                  <a:tcPr marL="91434" marR="91434" marT="45738" marB="45738"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a:noFill/>
                    </a:lnTlToBr>
                    <a:lnBlToTr>
                      <a:noFill/>
                    </a:lnBlToTr>
                    <a:solidFill>
                      <a:schemeClr val="bg1">
                        <a:lumMod val="85000"/>
                      </a:schemeClr>
                    </a:solidFill>
                  </a:tcPr>
                </a:tc>
                <a:tc>
                  <a:txBody>
                    <a:bodyPr/>
                    <a:lstStyle/>
                    <a:p>
                      <a:pPr algn="ctr"/>
                      <a:r>
                        <a:rPr lang="en-US" sz="900" b="1" dirty="0">
                          <a:solidFill>
                            <a:schemeClr val="tx1">
                              <a:lumMod val="50000"/>
                              <a:lumOff val="50000"/>
                            </a:schemeClr>
                          </a:solidFill>
                          <a:latin typeface="Calibri" pitchFamily="34" charset="0"/>
                          <a:cs typeface="Calibri" pitchFamily="34" charset="0"/>
                        </a:rPr>
                        <a:t>SHORT ANALYSIS</a:t>
                      </a:r>
                    </a:p>
                  </a:txBody>
                  <a:tcPr marL="91434" marR="91434" marT="45738" marB="45738"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a:noFill/>
                    </a:lnTlToBr>
                    <a:lnBlToTr>
                      <a:noFill/>
                    </a:lnBlToTr>
                    <a:solidFill>
                      <a:schemeClr val="bg1">
                        <a:lumMod val="85000"/>
                      </a:schemeClr>
                    </a:solidFill>
                  </a:tcPr>
                </a:tc>
                <a:extLst>
                  <a:ext uri="{0D108BD9-81ED-4DB2-BD59-A6C34878D82A}">
                    <a16:rowId xmlns:a16="http://schemas.microsoft.com/office/drawing/2014/main" val="10000"/>
                  </a:ext>
                </a:extLst>
              </a:tr>
              <a:tr h="136128">
                <a:tc gridSpan="2">
                  <a:txBody>
                    <a:bodyPr/>
                    <a:lstStyle/>
                    <a:p>
                      <a:pPr algn="ctr"/>
                      <a:endParaRPr lang="en-US" sz="100" b="1" dirty="0">
                        <a:solidFill>
                          <a:schemeClr val="tx1">
                            <a:lumMod val="50000"/>
                            <a:lumOff val="50000"/>
                          </a:schemeClr>
                        </a:solidFill>
                        <a:latin typeface="Calibri" pitchFamily="34" charset="0"/>
                        <a:cs typeface="Calibri" pitchFamily="34" charset="0"/>
                      </a:endParaRPr>
                    </a:p>
                  </a:txBody>
                  <a:tcPr marL="91434" marR="91434"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hMerge="1">
                  <a:txBody>
                    <a:bodyPr/>
                    <a:lstStyle/>
                    <a:p>
                      <a:endParaRPr lang="en-US"/>
                    </a:p>
                  </a:txBody>
                  <a:tcPr/>
                </a:tc>
                <a:extLst>
                  <a:ext uri="{0D108BD9-81ED-4DB2-BD59-A6C34878D82A}">
                    <a16:rowId xmlns:a16="http://schemas.microsoft.com/office/drawing/2014/main" val="10001"/>
                  </a:ext>
                </a:extLst>
              </a:tr>
              <a:tr h="417391">
                <a:tc>
                  <a:txBody>
                    <a:bodyPr/>
                    <a:lstStyle/>
                    <a:p>
                      <a:pPr algn="l" fontAlgn="ctr"/>
                      <a:r>
                        <a:rPr lang="en-US" sz="900" b="1" i="0" u="none" strike="noStrike" dirty="0">
                          <a:solidFill>
                            <a:srgbClr val="0C2074"/>
                          </a:solidFill>
                          <a:effectLst/>
                          <a:latin typeface="Calibri" panose="020F0502020204030204" pitchFamily="34" charset="0"/>
                        </a:rPr>
                        <a:t>Who is using the internet (by majority)?</a:t>
                      </a:r>
                      <a:endParaRPr lang="en-US" sz="900" b="1" i="0" u="none" strike="noStrike" dirty="0">
                        <a:solidFill>
                          <a:schemeClr val="accent1"/>
                        </a:solidFill>
                        <a:effectLst/>
                        <a:latin typeface="Calibri" pitchFamily="34" charset="0"/>
                        <a:cs typeface="Calibri" pitchFamily="34" charset="0"/>
                      </a:endParaRPr>
                    </a:p>
                  </a:txBody>
                  <a:tcPr marL="91434" marR="9524" marT="9531"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137160" indent="-91440" algn="l" fontAlgn="ctr">
                        <a:buFont typeface="Arial" panose="020B0604020202020204" pitchFamily="34" charset="0"/>
                        <a:buChar char="•"/>
                      </a:pPr>
                      <a:r>
                        <a:rPr lang="en-US" sz="800" b="0" i="0" u="none" strike="noStrike" dirty="0">
                          <a:solidFill>
                            <a:srgbClr val="5F5F5F"/>
                          </a:solidFill>
                          <a:effectLst/>
                          <a:latin typeface="Calibri" pitchFamily="34" charset="0"/>
                          <a:cs typeface="Calibri" pitchFamily="34" charset="0"/>
                        </a:rPr>
                        <a:t>Males</a:t>
                      </a:r>
                    </a:p>
                    <a:p>
                      <a:pPr marL="137160" indent="-91440" algn="l" fontAlgn="ctr">
                        <a:buFont typeface="Arial" panose="020B0604020202020204" pitchFamily="34" charset="0"/>
                        <a:buChar char="•"/>
                      </a:pPr>
                      <a:r>
                        <a:rPr lang="en-US" sz="800" b="0" i="0" u="none" strike="noStrike" dirty="0">
                          <a:solidFill>
                            <a:srgbClr val="5F5F5F"/>
                          </a:solidFill>
                          <a:effectLst/>
                          <a:latin typeface="Calibri" pitchFamily="34" charset="0"/>
                          <a:cs typeface="Calibri" pitchFamily="34" charset="0"/>
                        </a:rPr>
                        <a:t>People with higher income</a:t>
                      </a:r>
                    </a:p>
                    <a:p>
                      <a:pPr marL="137160" indent="-91440" algn="l" fontAlgn="ctr">
                        <a:buFont typeface="Arial" panose="020B0604020202020204" pitchFamily="34" charset="0"/>
                        <a:buChar char="•"/>
                      </a:pPr>
                      <a:r>
                        <a:rPr lang="en-US" sz="800" b="0" i="0" u="none" strike="noStrike" dirty="0">
                          <a:solidFill>
                            <a:srgbClr val="5F5F5F"/>
                          </a:solidFill>
                          <a:effectLst/>
                          <a:latin typeface="Calibri" pitchFamily="34" charset="0"/>
                          <a:cs typeface="Calibri" pitchFamily="34" charset="0"/>
                        </a:rPr>
                        <a:t>People who are more educated</a:t>
                      </a:r>
                      <a:endParaRPr lang="en-US" sz="900" b="1" i="0" u="none" strike="noStrike" dirty="0">
                        <a:solidFill>
                          <a:schemeClr val="accent1"/>
                        </a:solidFill>
                        <a:effectLst/>
                        <a:latin typeface="Calibri" pitchFamily="34" charset="0"/>
                        <a:cs typeface="Calibri" pitchFamily="34" charset="0"/>
                      </a:endParaRPr>
                    </a:p>
                  </a:txBody>
                  <a:tcPr marL="9524" marR="9524" marT="18298" marB="1829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81658">
                <a:tc gridSpan="2">
                  <a:txBody>
                    <a:bodyPr/>
                    <a:lstStyle/>
                    <a:p>
                      <a:pPr algn="ctr" fontAlgn="ctr"/>
                      <a:endParaRPr lang="en-US" sz="200" b="1" i="0" u="none" strike="noStrike" dirty="0">
                        <a:solidFill>
                          <a:schemeClr val="accent1"/>
                        </a:solidFill>
                        <a:effectLst/>
                        <a:latin typeface="Calibri" pitchFamily="34" charset="0"/>
                        <a:cs typeface="Calibri" pitchFamily="34" charset="0"/>
                      </a:endParaRPr>
                    </a:p>
                  </a:txBody>
                  <a:tcPr marL="182868" marR="9524" marT="9531" marB="0" anchor="ctr">
                    <a:lnL w="31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hMerge="1">
                  <a:txBody>
                    <a:bodyPr/>
                    <a:lstStyle/>
                    <a:p>
                      <a:endParaRPr lang="en-US"/>
                    </a:p>
                  </a:txBody>
                  <a:tcPr/>
                </a:tc>
                <a:extLst>
                  <a:ext uri="{0D108BD9-81ED-4DB2-BD59-A6C34878D82A}">
                    <a16:rowId xmlns:a16="http://schemas.microsoft.com/office/drawing/2014/main" val="10007"/>
                  </a:ext>
                </a:extLst>
              </a:tr>
            </a:tbl>
          </a:graphicData>
        </a:graphic>
      </p:graphicFrame>
      <p:pic>
        <p:nvPicPr>
          <p:cNvPr id="62505" name="Picture 15">
            <a:extLst>
              <a:ext uri="{FF2B5EF4-FFF2-40B4-BE49-F238E27FC236}">
                <a16:creationId xmlns:a16="http://schemas.microsoft.com/office/drawing/2014/main" id="{21FEA039-F6A0-F791-B198-8B5CC2BDAA6C}"/>
              </a:ext>
            </a:extLst>
          </p:cNvPr>
          <p:cNvPicPr>
            <a:picLocks/>
          </p:cNvPicPr>
          <p:nvPr/>
        </p:nvPicPr>
        <p:blipFill>
          <a:blip r:embed="rId3">
            <a:extLst>
              <a:ext uri="{28A0092B-C50C-407E-A947-70E740481C1C}">
                <a14:useLocalDpi xmlns:a14="http://schemas.microsoft.com/office/drawing/2010/main" val="0"/>
              </a:ext>
            </a:extLst>
          </a:blip>
          <a:srcRect/>
          <a:stretch>
            <a:fillRect/>
          </a:stretch>
        </p:blipFill>
        <p:spPr bwMode="auto">
          <a:xfrm>
            <a:off x="600075" y="2878138"/>
            <a:ext cx="1233488" cy="116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11">
            <a:extLst>
              <a:ext uri="{FF2B5EF4-FFF2-40B4-BE49-F238E27FC236}">
                <a16:creationId xmlns:a16="http://schemas.microsoft.com/office/drawing/2014/main" id="{AA0F50CD-87AE-C06C-5001-756D951B6563}"/>
              </a:ext>
            </a:extLst>
          </p:cNvPr>
          <p:cNvSpPr/>
          <p:nvPr/>
        </p:nvSpPr>
        <p:spPr>
          <a:xfrm>
            <a:off x="547688" y="3215606"/>
            <a:ext cx="1338262" cy="479747"/>
          </a:xfrm>
          <a:prstGeom prst="rect">
            <a:avLst/>
          </a:prstGeom>
        </p:spPr>
        <p:txBody>
          <a:bodyPr lIns="0" rIns="0">
            <a:spAutoFit/>
          </a:bodyPr>
          <a:lstStyle/>
          <a:p>
            <a:pPr algn="ctr" eaLnBrk="1" fontAlgn="auto" hangingPunct="1">
              <a:lnSpc>
                <a:spcPts val="1500"/>
              </a:lnSpc>
              <a:spcBef>
                <a:spcPts val="0"/>
              </a:spcBef>
              <a:spcAft>
                <a:spcPts val="0"/>
              </a:spcAft>
              <a:defRPr/>
            </a:pPr>
            <a:r>
              <a:rPr lang="en-US" sz="1200" b="1" kern="1100" dirty="0">
                <a:solidFill>
                  <a:schemeClr val="tx1">
                    <a:lumMod val="50000"/>
                    <a:lumOff val="50000"/>
                  </a:schemeClr>
                </a:solidFill>
                <a:cs typeface="Calibri" pitchFamily="34" charset="0"/>
              </a:rPr>
              <a:t>BROADBAND </a:t>
            </a:r>
            <a:br>
              <a:rPr lang="en-US" sz="1200" b="1" kern="1100" dirty="0">
                <a:solidFill>
                  <a:schemeClr val="tx1">
                    <a:lumMod val="50000"/>
                    <a:lumOff val="50000"/>
                  </a:schemeClr>
                </a:solidFill>
                <a:cs typeface="Calibri" pitchFamily="34" charset="0"/>
              </a:rPr>
            </a:br>
            <a:r>
              <a:rPr lang="en-US" sz="1200" b="1" kern="1100" dirty="0">
                <a:solidFill>
                  <a:schemeClr val="tx1">
                    <a:lumMod val="50000"/>
                    <a:lumOff val="50000"/>
                  </a:schemeClr>
                </a:solidFill>
                <a:cs typeface="Calibri" pitchFamily="34" charset="0"/>
              </a:rPr>
              <a:t>V. MOBILE</a:t>
            </a:r>
          </a:p>
        </p:txBody>
      </p:sp>
      <p:pic>
        <p:nvPicPr>
          <p:cNvPr id="62507" name="Picture 11">
            <a:extLst>
              <a:ext uri="{FF2B5EF4-FFF2-40B4-BE49-F238E27FC236}">
                <a16:creationId xmlns:a16="http://schemas.microsoft.com/office/drawing/2014/main" id="{4E24AA3F-8878-E47F-0C51-A323F8FF80DC}"/>
              </a:ext>
            </a:extLst>
          </p:cNvPr>
          <p:cNvPicPr>
            <a:picLocks/>
          </p:cNvPicPr>
          <p:nvPr/>
        </p:nvPicPr>
        <p:blipFill>
          <a:blip r:embed="rId3">
            <a:extLst>
              <a:ext uri="{28A0092B-C50C-407E-A947-70E740481C1C}">
                <a14:useLocalDpi xmlns:a14="http://schemas.microsoft.com/office/drawing/2010/main" val="0"/>
              </a:ext>
            </a:extLst>
          </a:blip>
          <a:srcRect/>
          <a:stretch>
            <a:fillRect/>
          </a:stretch>
        </p:blipFill>
        <p:spPr bwMode="auto">
          <a:xfrm>
            <a:off x="600075" y="5010915"/>
            <a:ext cx="1235075" cy="1169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a:extLst>
              <a:ext uri="{FF2B5EF4-FFF2-40B4-BE49-F238E27FC236}">
                <a16:creationId xmlns:a16="http://schemas.microsoft.com/office/drawing/2014/main" id="{34AB8B9A-653D-1E41-4B1E-89E82879F79A}"/>
              </a:ext>
            </a:extLst>
          </p:cNvPr>
          <p:cNvSpPr/>
          <p:nvPr/>
        </p:nvSpPr>
        <p:spPr>
          <a:xfrm>
            <a:off x="538163" y="5380467"/>
            <a:ext cx="1338262" cy="479747"/>
          </a:xfrm>
          <a:prstGeom prst="rect">
            <a:avLst/>
          </a:prstGeom>
        </p:spPr>
        <p:txBody>
          <a:bodyPr lIns="0" rIns="0">
            <a:spAutoFit/>
          </a:bodyPr>
          <a:lstStyle/>
          <a:p>
            <a:pPr algn="ctr" eaLnBrk="1" fontAlgn="auto" hangingPunct="1">
              <a:lnSpc>
                <a:spcPts val="1500"/>
              </a:lnSpc>
              <a:spcBef>
                <a:spcPts val="0"/>
              </a:spcBef>
              <a:spcAft>
                <a:spcPts val="0"/>
              </a:spcAft>
              <a:defRPr/>
            </a:pPr>
            <a:r>
              <a:rPr lang="en-US" sz="1200" b="1" kern="1100" dirty="0">
                <a:solidFill>
                  <a:schemeClr val="tx1">
                    <a:lumMod val="50000"/>
                    <a:lumOff val="50000"/>
                  </a:schemeClr>
                </a:solidFill>
                <a:cs typeface="Calibri" pitchFamily="34" charset="0"/>
              </a:rPr>
              <a:t>INTERNET</a:t>
            </a:r>
            <a:br>
              <a:rPr lang="en-US" sz="1200" b="1" kern="1100" dirty="0">
                <a:solidFill>
                  <a:schemeClr val="tx1">
                    <a:lumMod val="50000"/>
                    <a:lumOff val="50000"/>
                  </a:schemeClr>
                </a:solidFill>
                <a:cs typeface="Calibri" pitchFamily="34" charset="0"/>
              </a:rPr>
            </a:br>
            <a:r>
              <a:rPr lang="en-US" sz="1200" b="1" kern="1100" dirty="0">
                <a:solidFill>
                  <a:schemeClr val="tx1">
                    <a:lumMod val="50000"/>
                    <a:lumOff val="50000"/>
                  </a:schemeClr>
                </a:solidFill>
                <a:cs typeface="Calibri" pitchFamily="34" charset="0"/>
              </a:rPr>
              <a:t>CENSORSHIP</a:t>
            </a:r>
          </a:p>
        </p:txBody>
      </p:sp>
      <p:cxnSp>
        <p:nvCxnSpPr>
          <p:cNvPr id="17" name="Straight Connector 16">
            <a:extLst>
              <a:ext uri="{FF2B5EF4-FFF2-40B4-BE49-F238E27FC236}">
                <a16:creationId xmlns:a16="http://schemas.microsoft.com/office/drawing/2014/main" id="{0CAA882A-EA20-38C5-E6B7-7479E137CBAB}"/>
              </a:ext>
            </a:extLst>
          </p:cNvPr>
          <p:cNvCxnSpPr/>
          <p:nvPr/>
        </p:nvCxnSpPr>
        <p:spPr bwMode="auto">
          <a:xfrm flipH="1">
            <a:off x="1184275" y="4857859"/>
            <a:ext cx="2879725" cy="0"/>
          </a:xfrm>
          <a:prstGeom prst="line">
            <a:avLst/>
          </a:prstGeom>
          <a:noFill/>
          <a:ln w="12700" cap="rnd" cmpd="sng" algn="ctr">
            <a:solidFill>
              <a:schemeClr val="bg1">
                <a:lumMod val="65000"/>
              </a:schemeClr>
            </a:solidFill>
            <a:prstDash val="solid"/>
            <a:round/>
            <a:headEnd type="none" w="med" len="med"/>
            <a:tailEnd type="none" w="med" len="med"/>
          </a:ln>
          <a:effectLst/>
        </p:spPr>
      </p:cxnSp>
      <p:graphicFrame>
        <p:nvGraphicFramePr>
          <p:cNvPr id="18" name="Group 67">
            <a:extLst>
              <a:ext uri="{FF2B5EF4-FFF2-40B4-BE49-F238E27FC236}">
                <a16:creationId xmlns:a16="http://schemas.microsoft.com/office/drawing/2014/main" id="{6C76FF19-3AD9-6B5C-4920-837FD6942C14}"/>
              </a:ext>
            </a:extLst>
          </p:cNvPr>
          <p:cNvGraphicFramePr>
            <a:graphicFrameLocks noGrp="1"/>
          </p:cNvGraphicFramePr>
          <p:nvPr>
            <p:extLst>
              <p:ext uri="{D42A27DB-BD31-4B8C-83A1-F6EECF244321}">
                <p14:modId xmlns:p14="http://schemas.microsoft.com/office/powerpoint/2010/main" val="2702574898"/>
              </p:ext>
            </p:extLst>
          </p:nvPr>
        </p:nvGraphicFramePr>
        <p:xfrm>
          <a:off x="2130425" y="2654888"/>
          <a:ext cx="5668368" cy="2080929"/>
        </p:xfrm>
        <a:graphic>
          <a:graphicData uri="http://schemas.openxmlformats.org/drawingml/2006/table">
            <a:tbl>
              <a:tblPr/>
              <a:tblGrid>
                <a:gridCol w="2194207">
                  <a:extLst>
                    <a:ext uri="{9D8B030D-6E8A-4147-A177-3AD203B41FA5}">
                      <a16:colId xmlns:a16="http://schemas.microsoft.com/office/drawing/2014/main" val="20000"/>
                    </a:ext>
                  </a:extLst>
                </a:gridCol>
                <a:gridCol w="3474161">
                  <a:extLst>
                    <a:ext uri="{9D8B030D-6E8A-4147-A177-3AD203B41FA5}">
                      <a16:colId xmlns:a16="http://schemas.microsoft.com/office/drawing/2014/main" val="20001"/>
                    </a:ext>
                  </a:extLst>
                </a:gridCol>
              </a:tblGrid>
              <a:tr h="228393">
                <a:tc>
                  <a:txBody>
                    <a:bodyPr/>
                    <a:lstStyle/>
                    <a:p>
                      <a:pPr algn="ctr"/>
                      <a:r>
                        <a:rPr lang="en-US" sz="900" b="1" dirty="0">
                          <a:solidFill>
                            <a:schemeClr val="tx1">
                              <a:lumMod val="50000"/>
                              <a:lumOff val="50000"/>
                            </a:schemeClr>
                          </a:solidFill>
                          <a:latin typeface="Calibri" pitchFamily="34" charset="0"/>
                          <a:cs typeface="Calibri" pitchFamily="34" charset="0"/>
                        </a:rPr>
                        <a:t>QUESTION</a:t>
                      </a:r>
                    </a:p>
                  </a:txBody>
                  <a:tcPr marL="91434" marR="91434" marT="45620" marB="4562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a:noFill/>
                    </a:lnTlToBr>
                    <a:lnBlToTr>
                      <a:noFill/>
                    </a:lnBlToTr>
                    <a:solidFill>
                      <a:schemeClr val="bg1">
                        <a:lumMod val="8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900" b="1" dirty="0">
                          <a:solidFill>
                            <a:schemeClr val="tx1">
                              <a:lumMod val="50000"/>
                              <a:lumOff val="50000"/>
                            </a:schemeClr>
                          </a:solidFill>
                          <a:latin typeface="Calibri" pitchFamily="34" charset="0"/>
                          <a:cs typeface="Calibri" pitchFamily="34" charset="0"/>
                        </a:rPr>
                        <a:t>SHORT ANALYSIS</a:t>
                      </a:r>
                    </a:p>
                  </a:txBody>
                  <a:tcPr marL="91434" marR="91434" marT="45620" marB="4562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a:noFill/>
                    </a:lnTlToBr>
                    <a:lnBlToTr>
                      <a:noFill/>
                    </a:lnBlToTr>
                    <a:solidFill>
                      <a:schemeClr val="bg1">
                        <a:lumMod val="85000"/>
                      </a:schemeClr>
                    </a:solidFill>
                  </a:tcPr>
                </a:tc>
                <a:extLst>
                  <a:ext uri="{0D108BD9-81ED-4DB2-BD59-A6C34878D82A}">
                    <a16:rowId xmlns:a16="http://schemas.microsoft.com/office/drawing/2014/main" val="10000"/>
                  </a:ext>
                </a:extLst>
              </a:tr>
              <a:tr h="91270">
                <a:tc gridSpan="2">
                  <a:txBody>
                    <a:bodyPr/>
                    <a:lstStyle/>
                    <a:p>
                      <a:pPr algn="ctr"/>
                      <a:endParaRPr lang="en-US" sz="100" b="1" dirty="0">
                        <a:solidFill>
                          <a:schemeClr val="tx1">
                            <a:lumMod val="50000"/>
                            <a:lumOff val="50000"/>
                          </a:schemeClr>
                        </a:solidFill>
                        <a:latin typeface="Calibri" pitchFamily="34" charset="0"/>
                        <a:cs typeface="Calibri" pitchFamily="34" charset="0"/>
                      </a:endParaRPr>
                    </a:p>
                  </a:txBody>
                  <a:tcPr marL="91434" marR="91434"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00" b="1" dirty="0">
                        <a:solidFill>
                          <a:schemeClr val="tx1">
                            <a:lumMod val="50000"/>
                            <a:lumOff val="50000"/>
                          </a:schemeClr>
                        </a:solidFill>
                        <a:latin typeface="Calibri" pitchFamily="34" charset="0"/>
                        <a:cs typeface="Calibri" pitchFamily="34" charset="0"/>
                      </a:endParaRPr>
                    </a:p>
                  </a:txBody>
                  <a:tcPr marT="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no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80328">
                <a:tc>
                  <a:txBody>
                    <a:bodyPr/>
                    <a:lstStyle/>
                    <a:p>
                      <a:pPr algn="l" fontAlgn="ctr"/>
                      <a:r>
                        <a:rPr lang="en-US" sz="900" b="1" i="0" u="none" strike="noStrike" dirty="0">
                          <a:solidFill>
                            <a:schemeClr val="accent1"/>
                          </a:solidFill>
                          <a:effectLst/>
                          <a:latin typeface="Calibri" pitchFamily="34" charset="0"/>
                          <a:cs typeface="Calibri" pitchFamily="34" charset="0"/>
                        </a:rPr>
                        <a:t>Are the acceleration rates of mobile and broadband adoption correlated?</a:t>
                      </a:r>
                    </a:p>
                  </a:txBody>
                  <a:tcPr marL="91434" marR="9524" marT="9506"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137160" indent="-91440" algn="l" fontAlgn="ctr">
                        <a:buFont typeface="Arial" panose="020B0604020202020204" pitchFamily="34" charset="0"/>
                        <a:buChar char="•"/>
                      </a:pPr>
                      <a:r>
                        <a:rPr lang="en-US" sz="800" b="0" i="0" u="none" strike="noStrike" dirty="0">
                          <a:solidFill>
                            <a:srgbClr val="5F5F5F"/>
                          </a:solidFill>
                          <a:effectLst/>
                          <a:latin typeface="Calibri" pitchFamily="34" charset="0"/>
                          <a:cs typeface="Calibri" pitchFamily="34" charset="0"/>
                        </a:rPr>
                        <a:t>While initially it looks like broadband is decelerating in adoption globally while mobile is accelerating, these changes over time are not actually correlated. However, investigating by region (continent), we find significant differences for certain parts of the world.</a:t>
                      </a:r>
                    </a:p>
                  </a:txBody>
                  <a:tcPr marL="9524" marR="9524" marT="18251" marB="18251"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66980">
                <a:tc gridSpan="2">
                  <a:txBody>
                    <a:bodyPr/>
                    <a:lstStyle/>
                    <a:p>
                      <a:pPr marL="137160" indent="-91440" algn="ctr" fontAlgn="ctr"/>
                      <a:endParaRPr lang="en-US" sz="200" b="1" i="0" u="none" strike="noStrike" dirty="0">
                        <a:solidFill>
                          <a:schemeClr val="accent1"/>
                        </a:solidFill>
                        <a:effectLst/>
                        <a:latin typeface="Calibri" pitchFamily="34" charset="0"/>
                        <a:cs typeface="Calibri" pitchFamily="34" charset="0"/>
                      </a:endParaRPr>
                    </a:p>
                  </a:txBody>
                  <a:tcPr marL="182868" marR="9524" marT="18251" marB="18251" anchor="ctr">
                    <a:lnL w="31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hMerge="1">
                  <a:txBody>
                    <a:bodyPr/>
                    <a:lstStyle/>
                    <a:p>
                      <a:pPr algn="ctr" fontAlgn="ctr"/>
                      <a:endParaRPr lang="en-US" sz="200" b="0" i="0" u="none" strike="noStrike" dirty="0">
                        <a:solidFill>
                          <a:srgbClr val="5F5F5F"/>
                        </a:solidFill>
                        <a:effectLst/>
                        <a:latin typeface="Calibri" pitchFamily="34" charset="0"/>
                        <a:cs typeface="Calibri" pitchFamily="34" charset="0"/>
                      </a:endParaRPr>
                    </a:p>
                  </a:txBody>
                  <a:tcPr marL="9525" marR="9525" marT="9525"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43826">
                <a:tc>
                  <a:txBody>
                    <a:bodyPr/>
                    <a:lstStyle/>
                    <a:p>
                      <a:pPr algn="l" fontAlgn="ctr"/>
                      <a:r>
                        <a:rPr lang="en-US" sz="900" b="1" i="0" u="none" strike="noStrike" dirty="0">
                          <a:solidFill>
                            <a:schemeClr val="accent1"/>
                          </a:solidFill>
                          <a:effectLst/>
                          <a:latin typeface="Calibri" pitchFamily="34" charset="0"/>
                          <a:cs typeface="Calibri" pitchFamily="34" charset="0"/>
                        </a:rPr>
                        <a:t>Who is prevailing in broadband and mobile usage?</a:t>
                      </a:r>
                    </a:p>
                  </a:txBody>
                  <a:tcPr marL="91434" marR="9524" marT="9506"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137160" indent="-91440" algn="l" fontAlgn="ctr">
                        <a:buFont typeface="Arial" panose="020B0604020202020204" pitchFamily="34" charset="0"/>
                        <a:buChar char="•"/>
                      </a:pPr>
                      <a:r>
                        <a:rPr lang="en-US" sz="800" b="0" i="0" u="none" strike="noStrike" dirty="0">
                          <a:solidFill>
                            <a:srgbClr val="5F5F5F"/>
                          </a:solidFill>
                          <a:effectLst/>
                          <a:latin typeface="Calibri" pitchFamily="34" charset="0"/>
                          <a:cs typeface="Calibri" pitchFamily="34" charset="0"/>
                        </a:rPr>
                        <a:t>China is both the top country in both Broadband and Mobile adoption. While other countries such as the US, India,, Japan and Russia comprise large percentages of both adoptions, China’s aggregate is around 200% more penetration than the next lowest country. </a:t>
                      </a:r>
                    </a:p>
                  </a:txBody>
                  <a:tcPr marL="9524" marR="9524" marT="18251" marB="18251"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66980">
                <a:tc gridSpan="2">
                  <a:txBody>
                    <a:bodyPr/>
                    <a:lstStyle/>
                    <a:p>
                      <a:pPr marL="137160" indent="-91440" algn="ctr" fontAlgn="ctr"/>
                      <a:endParaRPr lang="en-US" sz="200" b="1" i="0" u="none" strike="noStrike" dirty="0">
                        <a:solidFill>
                          <a:schemeClr val="accent1"/>
                        </a:solidFill>
                        <a:effectLst/>
                        <a:latin typeface="Calibri" pitchFamily="34" charset="0"/>
                        <a:cs typeface="Calibri" pitchFamily="34" charset="0"/>
                      </a:endParaRPr>
                    </a:p>
                  </a:txBody>
                  <a:tcPr marL="182868" marR="9524" marT="18251" marB="18251" anchor="ctr">
                    <a:lnL w="31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hMerge="1">
                  <a:txBody>
                    <a:bodyPr/>
                    <a:lstStyle/>
                    <a:p>
                      <a:pPr algn="ctr" fontAlgn="ctr"/>
                      <a:endParaRPr lang="en-US" sz="200" b="0" i="0" u="none" strike="noStrike" dirty="0">
                        <a:solidFill>
                          <a:srgbClr val="5F5F5F"/>
                        </a:solidFill>
                        <a:effectLst/>
                        <a:latin typeface="Calibri" pitchFamily="34" charset="0"/>
                        <a:cs typeface="Calibri" pitchFamily="34" charset="0"/>
                      </a:endParaRPr>
                    </a:p>
                  </a:txBody>
                  <a:tcPr marL="9525" marR="9525" marT="9525"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43826">
                <a:tc>
                  <a:txBody>
                    <a:bodyPr/>
                    <a:lstStyle/>
                    <a:p>
                      <a:pPr algn="l" fontAlgn="ctr"/>
                      <a:r>
                        <a:rPr lang="en-US" sz="900" b="1" i="0" u="none" strike="noStrike" dirty="0">
                          <a:solidFill>
                            <a:schemeClr val="accent1"/>
                          </a:solidFill>
                          <a:effectLst/>
                          <a:latin typeface="Calibri" pitchFamily="34" charset="0"/>
                          <a:cs typeface="Calibri" pitchFamily="34" charset="0"/>
                        </a:rPr>
                        <a:t>What are the cost disparities  between Broadband and Mobile?</a:t>
                      </a:r>
                    </a:p>
                  </a:txBody>
                  <a:tcPr marL="91434" marR="9524" marT="9506"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137160" indent="-91440" algn="l" fontAlgn="ctr">
                        <a:buFont typeface="Arial" panose="020B0604020202020204" pitchFamily="34" charset="0"/>
                        <a:buChar char="•"/>
                      </a:pPr>
                      <a:r>
                        <a:rPr lang="en-US" sz="800" b="0" i="0" u="none" strike="noStrike" dirty="0">
                          <a:solidFill>
                            <a:srgbClr val="5F5F5F"/>
                          </a:solidFill>
                          <a:effectLst/>
                          <a:latin typeface="Calibri" pitchFamily="34" charset="0"/>
                          <a:cs typeface="Calibri" pitchFamily="34" charset="0"/>
                        </a:rPr>
                        <a:t>Mobile is clearly more cost-effective across the board compared to broadband. In countries such as Indonesia and Nigeria it is clearly cost prohibitive to have broadband access versus a mobile phone.</a:t>
                      </a:r>
                    </a:p>
                    <a:p>
                      <a:pPr marL="137160" indent="-91440" algn="l" fontAlgn="ctr">
                        <a:buFont typeface="Arial" panose="020B0604020202020204" pitchFamily="34" charset="0"/>
                        <a:buChar char="•"/>
                      </a:pPr>
                      <a:endParaRPr lang="en-US" sz="800" b="0" i="0" u="none" strike="noStrike" dirty="0">
                        <a:solidFill>
                          <a:srgbClr val="5F5F5F"/>
                        </a:solidFill>
                        <a:effectLst/>
                        <a:latin typeface="Calibri" pitchFamily="34" charset="0"/>
                        <a:cs typeface="Calibri" pitchFamily="34" charset="0"/>
                      </a:endParaRPr>
                    </a:p>
                  </a:txBody>
                  <a:tcPr marL="9524" marR="9524" marT="18251" marB="18251"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54749">
                <a:tc gridSpan="2">
                  <a:txBody>
                    <a:bodyPr/>
                    <a:lstStyle/>
                    <a:p>
                      <a:pPr algn="ctr" fontAlgn="ctr"/>
                      <a:endParaRPr lang="en-US" sz="200" b="1" i="0" u="none" strike="noStrike" dirty="0">
                        <a:solidFill>
                          <a:schemeClr val="accent1"/>
                        </a:solidFill>
                        <a:effectLst/>
                        <a:latin typeface="Calibri" pitchFamily="34" charset="0"/>
                        <a:cs typeface="Calibri" pitchFamily="34" charset="0"/>
                      </a:endParaRPr>
                    </a:p>
                  </a:txBody>
                  <a:tcPr marL="182868" marR="9524" marT="9506" marB="0" anchor="ctr">
                    <a:lnL w="31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hMerge="1">
                  <a:txBody>
                    <a:bodyPr/>
                    <a:lstStyle/>
                    <a:p>
                      <a:pPr algn="ctr" fontAlgn="ctr"/>
                      <a:endParaRPr lang="en-US" sz="200" b="0" i="0" u="none" strike="noStrike" dirty="0">
                        <a:solidFill>
                          <a:srgbClr val="5F5F5F"/>
                        </a:solidFill>
                        <a:effectLst/>
                        <a:latin typeface="Calibri" pitchFamily="34" charset="0"/>
                        <a:cs typeface="Calibri" pitchFamily="34" charset="0"/>
                      </a:endParaRPr>
                    </a:p>
                  </a:txBody>
                  <a:tcPr marL="9525" marR="9525" marT="9525"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bl>
          </a:graphicData>
        </a:graphic>
      </p:graphicFrame>
      <p:graphicFrame>
        <p:nvGraphicFramePr>
          <p:cNvPr id="19" name="Group 67">
            <a:extLst>
              <a:ext uri="{FF2B5EF4-FFF2-40B4-BE49-F238E27FC236}">
                <a16:creationId xmlns:a16="http://schemas.microsoft.com/office/drawing/2014/main" id="{CE3941B5-4D01-1627-C0F9-3D63313D9D4B}"/>
              </a:ext>
            </a:extLst>
          </p:cNvPr>
          <p:cNvGraphicFramePr>
            <a:graphicFrameLocks noGrp="1"/>
          </p:cNvGraphicFramePr>
          <p:nvPr>
            <p:extLst>
              <p:ext uri="{D42A27DB-BD31-4B8C-83A1-F6EECF244321}">
                <p14:modId xmlns:p14="http://schemas.microsoft.com/office/powerpoint/2010/main" val="1266121673"/>
              </p:ext>
            </p:extLst>
          </p:nvPr>
        </p:nvGraphicFramePr>
        <p:xfrm>
          <a:off x="2130425" y="5058540"/>
          <a:ext cx="5668368" cy="1357589"/>
        </p:xfrm>
        <a:graphic>
          <a:graphicData uri="http://schemas.openxmlformats.org/drawingml/2006/table">
            <a:tbl>
              <a:tblPr/>
              <a:tblGrid>
                <a:gridCol w="2194207">
                  <a:extLst>
                    <a:ext uri="{9D8B030D-6E8A-4147-A177-3AD203B41FA5}">
                      <a16:colId xmlns:a16="http://schemas.microsoft.com/office/drawing/2014/main" val="20000"/>
                    </a:ext>
                  </a:extLst>
                </a:gridCol>
                <a:gridCol w="3474161">
                  <a:extLst>
                    <a:ext uri="{9D8B030D-6E8A-4147-A177-3AD203B41FA5}">
                      <a16:colId xmlns:a16="http://schemas.microsoft.com/office/drawing/2014/main" val="20001"/>
                    </a:ext>
                  </a:extLst>
                </a:gridCol>
              </a:tblGrid>
              <a:tr h="228739">
                <a:tc>
                  <a:txBody>
                    <a:bodyPr/>
                    <a:lstStyle/>
                    <a:p>
                      <a:pPr algn="ctr"/>
                      <a:r>
                        <a:rPr lang="en-US" sz="900" b="1" dirty="0">
                          <a:solidFill>
                            <a:schemeClr val="tx1">
                              <a:lumMod val="50000"/>
                              <a:lumOff val="50000"/>
                            </a:schemeClr>
                          </a:solidFill>
                          <a:latin typeface="Calibri" pitchFamily="34" charset="0"/>
                          <a:cs typeface="Calibri" pitchFamily="34" charset="0"/>
                        </a:rPr>
                        <a:t>QUESTION</a:t>
                      </a:r>
                    </a:p>
                  </a:txBody>
                  <a:tcPr marL="91434" marR="91434" marT="45738" marB="45738"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a:noFill/>
                    </a:lnTlToBr>
                    <a:lnBlToTr>
                      <a:noFill/>
                    </a:lnBlToTr>
                    <a:solidFill>
                      <a:schemeClr val="bg1">
                        <a:lumMod val="8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900" b="1" dirty="0">
                          <a:solidFill>
                            <a:schemeClr val="tx1">
                              <a:lumMod val="50000"/>
                              <a:lumOff val="50000"/>
                            </a:schemeClr>
                          </a:solidFill>
                          <a:latin typeface="Calibri" pitchFamily="34" charset="0"/>
                          <a:cs typeface="Calibri" pitchFamily="34" charset="0"/>
                        </a:rPr>
                        <a:t>SHORT ANALYSIS</a:t>
                      </a:r>
                    </a:p>
                  </a:txBody>
                  <a:tcPr marL="91434" marR="91434" marT="45738" marB="45738"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a:noFill/>
                    </a:lnTlToBr>
                    <a:lnBlToTr>
                      <a:noFill/>
                    </a:lnBlToTr>
                    <a:solidFill>
                      <a:schemeClr val="bg1">
                        <a:lumMod val="85000"/>
                      </a:schemeClr>
                    </a:solidFill>
                  </a:tcPr>
                </a:tc>
                <a:extLst>
                  <a:ext uri="{0D108BD9-81ED-4DB2-BD59-A6C34878D82A}">
                    <a16:rowId xmlns:a16="http://schemas.microsoft.com/office/drawing/2014/main" val="10000"/>
                  </a:ext>
                </a:extLst>
              </a:tr>
              <a:tr h="91505">
                <a:tc gridSpan="2">
                  <a:txBody>
                    <a:bodyPr/>
                    <a:lstStyle/>
                    <a:p>
                      <a:pPr algn="ctr"/>
                      <a:endParaRPr lang="en-US" sz="100" b="1" dirty="0">
                        <a:solidFill>
                          <a:schemeClr val="tx1">
                            <a:lumMod val="50000"/>
                            <a:lumOff val="50000"/>
                          </a:schemeClr>
                        </a:solidFill>
                        <a:latin typeface="Calibri" pitchFamily="34" charset="0"/>
                        <a:cs typeface="Calibri" pitchFamily="34" charset="0"/>
                      </a:endParaRPr>
                    </a:p>
                  </a:txBody>
                  <a:tcPr marL="91434" marR="91434"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00" b="1" dirty="0">
                        <a:solidFill>
                          <a:schemeClr val="tx1">
                            <a:lumMod val="50000"/>
                            <a:lumOff val="50000"/>
                          </a:schemeClr>
                        </a:solidFill>
                        <a:latin typeface="Calibri" pitchFamily="34" charset="0"/>
                        <a:cs typeface="Calibri" pitchFamily="34" charset="0"/>
                      </a:endParaRPr>
                    </a:p>
                  </a:txBody>
                  <a:tcPr marT="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no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80569">
                <a:tc>
                  <a:txBody>
                    <a:bodyPr/>
                    <a:lstStyle/>
                    <a:p>
                      <a:pPr algn="l" fontAlgn="ctr"/>
                      <a:r>
                        <a:rPr lang="en-US" sz="900" b="1" i="0" u="none" strike="noStrike" dirty="0">
                          <a:solidFill>
                            <a:schemeClr val="accent1"/>
                          </a:solidFill>
                          <a:effectLst/>
                          <a:latin typeface="Calibri" pitchFamily="34" charset="0"/>
                          <a:cs typeface="Calibri" pitchFamily="34" charset="0"/>
                        </a:rPr>
                        <a:t>Who is censoring the internet to users?</a:t>
                      </a:r>
                    </a:p>
                  </a:txBody>
                  <a:tcPr marL="91434" marR="9524" marT="9531"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137160" indent="-91440" algn="l" fontAlgn="ctr">
                        <a:buFont typeface="Arial" panose="020B0604020202020204" pitchFamily="34" charset="0"/>
                        <a:buChar char="•"/>
                      </a:pPr>
                      <a:r>
                        <a:rPr lang="en-US" sz="800" b="0" i="0" u="none" strike="noStrike" dirty="0">
                          <a:solidFill>
                            <a:srgbClr val="5F5F5F"/>
                          </a:solidFill>
                          <a:effectLst/>
                          <a:latin typeface="Calibri" pitchFamily="34" charset="0"/>
                          <a:cs typeface="Calibri" pitchFamily="34" charset="0"/>
                        </a:rPr>
                        <a:t>The main two countries with the most restricted internet usage to users were China and North Korea. </a:t>
                      </a:r>
                    </a:p>
                  </a:txBody>
                  <a:tcPr marL="9524" marR="9524" marT="18298" marB="1829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67092">
                <a:tc gridSpan="2">
                  <a:txBody>
                    <a:bodyPr/>
                    <a:lstStyle/>
                    <a:p>
                      <a:pPr marL="137160" indent="-91440" algn="ctr" fontAlgn="ctr"/>
                      <a:endParaRPr lang="en-US" sz="200" b="1" i="0" u="none" strike="noStrike" dirty="0">
                        <a:solidFill>
                          <a:schemeClr val="accent1"/>
                        </a:solidFill>
                        <a:effectLst/>
                        <a:latin typeface="Calibri" pitchFamily="34" charset="0"/>
                        <a:cs typeface="Calibri" pitchFamily="34" charset="0"/>
                      </a:endParaRPr>
                    </a:p>
                  </a:txBody>
                  <a:tcPr marL="182868" marR="9524" marT="18298" marB="18298" anchor="ctr">
                    <a:lnL w="31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hMerge="1">
                  <a:txBody>
                    <a:bodyPr/>
                    <a:lstStyle/>
                    <a:p>
                      <a:pPr algn="ctr" fontAlgn="ctr"/>
                      <a:endParaRPr lang="en-US" sz="200" b="0" i="0" u="none" strike="noStrike" dirty="0">
                        <a:solidFill>
                          <a:srgbClr val="5F5F5F"/>
                        </a:solidFill>
                        <a:effectLst/>
                        <a:latin typeface="Calibri" pitchFamily="34" charset="0"/>
                        <a:cs typeface="Calibri" pitchFamily="34" charset="0"/>
                      </a:endParaRPr>
                    </a:p>
                  </a:txBody>
                  <a:tcPr marL="9525" marR="9525" marT="9525"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44025">
                <a:tc>
                  <a:txBody>
                    <a:bodyPr/>
                    <a:lstStyle/>
                    <a:p>
                      <a:pPr algn="l" fontAlgn="ctr"/>
                      <a:r>
                        <a:rPr lang="en-US" sz="900" b="1" i="0" u="none" strike="noStrike" dirty="0">
                          <a:solidFill>
                            <a:schemeClr val="accent1"/>
                          </a:solidFill>
                          <a:effectLst/>
                          <a:latin typeface="Calibri" pitchFamily="34" charset="0"/>
                          <a:cs typeface="Calibri" pitchFamily="34" charset="0"/>
                        </a:rPr>
                        <a:t>What countries are affected the most by internet censorship?</a:t>
                      </a:r>
                    </a:p>
                  </a:txBody>
                  <a:tcPr marL="91434" marR="9524" marT="9531"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137160" indent="-91440" algn="l" fontAlgn="ctr">
                        <a:buFont typeface="Arial" panose="020B0604020202020204" pitchFamily="34" charset="0"/>
                        <a:buChar char="•"/>
                      </a:pPr>
                      <a:r>
                        <a:rPr lang="en-US" sz="800" b="0" i="0" u="none" strike="noStrike" dirty="0">
                          <a:solidFill>
                            <a:srgbClr val="5F5F5F"/>
                          </a:solidFill>
                          <a:effectLst/>
                          <a:latin typeface="Calibri" pitchFamily="34" charset="0"/>
                          <a:cs typeface="Calibri" pitchFamily="34" charset="0"/>
                        </a:rPr>
                        <a:t>Countries within the Asian region are the most heavily censored. Leading to potentially misinformation or information not able to get to those users. </a:t>
                      </a:r>
                    </a:p>
                  </a:txBody>
                  <a:tcPr marL="9524" marR="9524" marT="18298" marB="1829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67092">
                <a:tc gridSpan="2">
                  <a:txBody>
                    <a:bodyPr/>
                    <a:lstStyle/>
                    <a:p>
                      <a:pPr marL="137160" indent="-91440" algn="ctr" fontAlgn="ctr"/>
                      <a:endParaRPr lang="en-US" sz="200" b="1" i="0" u="none" strike="noStrike" dirty="0">
                        <a:solidFill>
                          <a:schemeClr val="accent1"/>
                        </a:solidFill>
                        <a:effectLst/>
                        <a:latin typeface="Calibri" pitchFamily="34" charset="0"/>
                        <a:cs typeface="Calibri" pitchFamily="34" charset="0"/>
                      </a:endParaRPr>
                    </a:p>
                  </a:txBody>
                  <a:tcPr marL="182868" marR="9524" marT="18298" marB="18298" anchor="ctr">
                    <a:lnL w="31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hMerge="1">
                  <a:txBody>
                    <a:bodyPr/>
                    <a:lstStyle/>
                    <a:p>
                      <a:pPr algn="ctr" fontAlgn="ctr"/>
                      <a:endParaRPr lang="en-US" sz="200" b="0" i="0" u="none" strike="noStrike" dirty="0">
                        <a:solidFill>
                          <a:srgbClr val="5F5F5F"/>
                        </a:solidFill>
                        <a:effectLst/>
                        <a:latin typeface="Calibri" pitchFamily="34" charset="0"/>
                        <a:cs typeface="Calibri" pitchFamily="34" charset="0"/>
                      </a:endParaRPr>
                    </a:p>
                  </a:txBody>
                  <a:tcPr marL="9525" marR="9525" marT="9525"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44025">
                <a:tc>
                  <a:txBody>
                    <a:bodyPr/>
                    <a:lstStyle/>
                    <a:p>
                      <a:pPr algn="l" fontAlgn="ctr"/>
                      <a:r>
                        <a:rPr lang="en-US" sz="900" b="1" i="0" u="none" strike="noStrike" dirty="0">
                          <a:solidFill>
                            <a:schemeClr val="accent1"/>
                          </a:solidFill>
                          <a:effectLst/>
                          <a:latin typeface="Calibri" pitchFamily="34" charset="0"/>
                          <a:cs typeface="Calibri" pitchFamily="34" charset="0"/>
                        </a:rPr>
                        <a:t>When looking at censorship globally, who is being censored?</a:t>
                      </a:r>
                    </a:p>
                  </a:txBody>
                  <a:tcPr marL="91434" marR="9524" marT="9531"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137160" indent="-91440" algn="l" fontAlgn="ctr">
                        <a:buFont typeface="Arial" panose="020B0604020202020204" pitchFamily="34" charset="0"/>
                        <a:buChar char="•"/>
                      </a:pPr>
                      <a:r>
                        <a:rPr lang="en-US" sz="800" b="0" i="0" u="none" strike="noStrike" dirty="0">
                          <a:solidFill>
                            <a:srgbClr val="5F5F5F"/>
                          </a:solidFill>
                          <a:effectLst/>
                          <a:latin typeface="Calibri" pitchFamily="34" charset="0"/>
                          <a:cs typeface="Calibri" pitchFamily="34" charset="0"/>
                        </a:rPr>
                        <a:t>From the countries assessed all had at least a censorship score of 1, meaning there is some level of restriction on the internet in any country. </a:t>
                      </a:r>
                    </a:p>
                  </a:txBody>
                  <a:tcPr marL="9524" marR="9524" marT="18298" marB="1829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54890">
                <a:tc gridSpan="2">
                  <a:txBody>
                    <a:bodyPr/>
                    <a:lstStyle/>
                    <a:p>
                      <a:pPr algn="ctr" fontAlgn="ctr"/>
                      <a:endParaRPr lang="en-US" sz="200" b="1" i="0" u="none" strike="noStrike" dirty="0">
                        <a:solidFill>
                          <a:schemeClr val="accent1"/>
                        </a:solidFill>
                        <a:effectLst/>
                        <a:latin typeface="Calibri" pitchFamily="34" charset="0"/>
                        <a:cs typeface="Calibri" pitchFamily="34" charset="0"/>
                      </a:endParaRPr>
                    </a:p>
                  </a:txBody>
                  <a:tcPr marL="182868" marR="9524" marT="9531" marB="0" anchor="ctr">
                    <a:lnL w="31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hMerge="1">
                  <a:txBody>
                    <a:bodyPr/>
                    <a:lstStyle/>
                    <a:p>
                      <a:pPr algn="ctr" fontAlgn="ctr"/>
                      <a:endParaRPr lang="en-US" sz="200" b="0" i="0" u="none" strike="noStrike" dirty="0">
                        <a:solidFill>
                          <a:srgbClr val="5F5F5F"/>
                        </a:solidFill>
                        <a:effectLst/>
                        <a:latin typeface="Calibri" pitchFamily="34" charset="0"/>
                        <a:cs typeface="Calibri" pitchFamily="34" charset="0"/>
                      </a:endParaRPr>
                    </a:p>
                  </a:txBody>
                  <a:tcPr marL="9525" marR="9525" marT="9525"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bl>
          </a:graphicData>
        </a:graphic>
      </p:graphicFrame>
    </p:spTree>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2">
            <a:extLst>
              <a:ext uri="{FF2B5EF4-FFF2-40B4-BE49-F238E27FC236}">
                <a16:creationId xmlns:a16="http://schemas.microsoft.com/office/drawing/2014/main" id="{FEEFD21D-13C4-B5FB-3DC0-6ED9756EBF96}"/>
              </a:ext>
            </a:extLst>
          </p:cNvPr>
          <p:cNvSpPr txBox="1">
            <a:spLocks/>
          </p:cNvSpPr>
          <p:nvPr/>
        </p:nvSpPr>
        <p:spPr>
          <a:xfrm>
            <a:off x="333375" y="5351463"/>
            <a:ext cx="4768014" cy="279400"/>
          </a:xfrm>
          <a:prstGeom prst="rect">
            <a:avLst/>
          </a:prstGeom>
        </p:spPr>
        <p:txBody>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eaLnBrk="1" fontAlgn="auto" hangingPunct="1">
              <a:lnSpc>
                <a:spcPts val="1200"/>
              </a:lnSpc>
              <a:spcBef>
                <a:spcPts val="0"/>
              </a:spcBef>
              <a:spcAft>
                <a:spcPts val="0"/>
              </a:spcAft>
              <a:buFont typeface="Arial" pitchFamily="34" charset="0"/>
              <a:buNone/>
              <a:defRPr/>
            </a:pPr>
            <a:r>
              <a:rPr lang="en-US" sz="3500" b="1" spc="-50" dirty="0">
                <a:solidFill>
                  <a:schemeClr val="accent1"/>
                </a:solidFill>
              </a:rPr>
              <a:t>Resources</a:t>
            </a:r>
          </a:p>
        </p:txBody>
      </p:sp>
    </p:spTree>
    <p:extLst>
      <p:ext uri="{BB962C8B-B14F-4D97-AF65-F5344CB8AC3E}">
        <p14:creationId xmlns:p14="http://schemas.microsoft.com/office/powerpoint/2010/main" val="75384148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a:extLst>
              <a:ext uri="{FF2B5EF4-FFF2-40B4-BE49-F238E27FC236}">
                <a16:creationId xmlns:a16="http://schemas.microsoft.com/office/drawing/2014/main" id="{96F65C04-922F-327F-D8A9-471D5947EB64}"/>
              </a:ext>
            </a:extLst>
          </p:cNvPr>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altLang="en-US" dirty="0"/>
              <a:t>Data Sources</a:t>
            </a:r>
          </a:p>
        </p:txBody>
      </p:sp>
      <p:grpSp>
        <p:nvGrpSpPr>
          <p:cNvPr id="19459" name="Group 7">
            <a:extLst>
              <a:ext uri="{FF2B5EF4-FFF2-40B4-BE49-F238E27FC236}">
                <a16:creationId xmlns:a16="http://schemas.microsoft.com/office/drawing/2014/main" id="{5599E84A-4C46-B106-2A0C-B2DA42FCD8B5}"/>
              </a:ext>
            </a:extLst>
          </p:cNvPr>
          <p:cNvGrpSpPr>
            <a:grpSpLocks/>
          </p:cNvGrpSpPr>
          <p:nvPr/>
        </p:nvGrpSpPr>
        <p:grpSpPr bwMode="auto">
          <a:xfrm>
            <a:off x="417513" y="752475"/>
            <a:ext cx="8148637" cy="909183"/>
            <a:chOff x="417513" y="752475"/>
            <a:chExt cx="8148418" cy="909455"/>
          </a:xfrm>
        </p:grpSpPr>
        <p:sp>
          <p:nvSpPr>
            <p:cNvPr id="6" name="Rectangle 5">
              <a:extLst>
                <a:ext uri="{FF2B5EF4-FFF2-40B4-BE49-F238E27FC236}">
                  <a16:creationId xmlns:a16="http://schemas.microsoft.com/office/drawing/2014/main" id="{F06D3F91-EB16-BA7E-F572-CDC4E96E831B}"/>
                </a:ext>
              </a:extLst>
            </p:cNvPr>
            <p:cNvSpPr/>
            <p:nvPr/>
          </p:nvSpPr>
          <p:spPr>
            <a:xfrm>
              <a:off x="714367" y="1170112"/>
              <a:ext cx="7851564" cy="491818"/>
            </a:xfrm>
            <a:prstGeom prst="rect">
              <a:avLst/>
            </a:prstGeom>
          </p:spPr>
          <p:txBody>
            <a:bodyPr>
              <a:spAutoFit/>
            </a:bodyPr>
            <a:lstStyle/>
            <a:p>
              <a:pPr marL="173736" indent="-173736" eaLnBrk="1" hangingPunct="1">
                <a:lnSpc>
                  <a:spcPts val="1800"/>
                </a:lnSpc>
                <a:spcBef>
                  <a:spcPts val="0"/>
                </a:spcBef>
                <a:buFont typeface="Arial" pitchFamily="34" charset="0"/>
                <a:buChar char="•"/>
                <a:defRPr/>
              </a:pPr>
              <a:r>
                <a:rPr lang="en-US" sz="1400" b="1" dirty="0">
                  <a:solidFill>
                    <a:srgbClr val="0C2074"/>
                  </a:solidFill>
                  <a:cs typeface="Calibri" pitchFamily="34" charset="0"/>
                </a:rPr>
                <a:t>Internet Usage – History of Internet and Evolution of Broadband</a:t>
              </a:r>
            </a:p>
            <a:p>
              <a:pPr marL="365760" indent="-171450" eaLnBrk="1" hangingPunct="1">
                <a:lnSpc>
                  <a:spcPts val="1400"/>
                </a:lnSpc>
                <a:buFont typeface="Calibri" pitchFamily="34" charset="0"/>
                <a:buChar char="‒"/>
                <a:defRPr/>
              </a:pPr>
              <a:r>
                <a:rPr lang="en-US" sz="1000" dirty="0">
                  <a:solidFill>
                    <a:prstClr val="black">
                      <a:lumMod val="50000"/>
                      <a:lumOff val="50000"/>
                    </a:prstClr>
                  </a:solidFill>
                  <a:cs typeface="Calibri" pitchFamily="34" charset="0"/>
                </a:rPr>
                <a:t>https://www.kaggle.com/datasets/pavan9065/internet-usage?select=broadband-penetration-by-country.csvSub Bullet</a:t>
              </a:r>
              <a:endParaRPr lang="en-US" sz="1000" b="1" dirty="0">
                <a:solidFill>
                  <a:prstClr val="black">
                    <a:lumMod val="50000"/>
                    <a:lumOff val="50000"/>
                  </a:prstClr>
                </a:solidFill>
                <a:cs typeface="Calibri" pitchFamily="34" charset="0"/>
              </a:endParaRPr>
            </a:p>
          </p:txBody>
        </p:sp>
        <p:sp>
          <p:nvSpPr>
            <p:cNvPr id="7" name="Rectangle 6">
              <a:extLst>
                <a:ext uri="{FF2B5EF4-FFF2-40B4-BE49-F238E27FC236}">
                  <a16:creationId xmlns:a16="http://schemas.microsoft.com/office/drawing/2014/main" id="{56D2995E-2126-8A14-2E04-16A816E94B0E}"/>
                </a:ext>
              </a:extLst>
            </p:cNvPr>
            <p:cNvSpPr/>
            <p:nvPr/>
          </p:nvSpPr>
          <p:spPr>
            <a:xfrm>
              <a:off x="417513" y="752475"/>
              <a:ext cx="4017854" cy="431785"/>
            </a:xfrm>
            <a:prstGeom prst="rect">
              <a:avLst/>
            </a:prstGeom>
          </p:spPr>
          <p:txBody>
            <a:bodyPr>
              <a:spAutoFit/>
            </a:bodyPr>
            <a:lstStyle/>
            <a:p>
              <a:pPr eaLnBrk="1" fontAlgn="auto" hangingPunct="1">
                <a:lnSpc>
                  <a:spcPts val="3000"/>
                </a:lnSpc>
                <a:spcBef>
                  <a:spcPts val="0"/>
                </a:spcBef>
                <a:spcAft>
                  <a:spcPts val="0"/>
                </a:spcAft>
                <a:defRPr/>
              </a:pPr>
              <a:r>
                <a:rPr lang="en-US" sz="1500" b="1" kern="1100" dirty="0">
                  <a:solidFill>
                    <a:schemeClr val="accent1"/>
                  </a:solidFill>
                  <a:cs typeface="Calibri" pitchFamily="34" charset="0"/>
                </a:rPr>
                <a:t>Kaggle</a:t>
              </a:r>
            </a:p>
          </p:txBody>
        </p:sp>
      </p:grpSp>
      <p:grpSp>
        <p:nvGrpSpPr>
          <p:cNvPr id="2" name="Group 7">
            <a:extLst>
              <a:ext uri="{FF2B5EF4-FFF2-40B4-BE49-F238E27FC236}">
                <a16:creationId xmlns:a16="http://schemas.microsoft.com/office/drawing/2014/main" id="{A2C7A079-0593-9B81-016A-A7E2812CB5CB}"/>
              </a:ext>
            </a:extLst>
          </p:cNvPr>
          <p:cNvGrpSpPr>
            <a:grpSpLocks/>
          </p:cNvGrpSpPr>
          <p:nvPr/>
        </p:nvGrpSpPr>
        <p:grpSpPr bwMode="auto">
          <a:xfrm>
            <a:off x="417513" y="1603907"/>
            <a:ext cx="8148637" cy="909183"/>
            <a:chOff x="417513" y="752475"/>
            <a:chExt cx="8148418" cy="909455"/>
          </a:xfrm>
        </p:grpSpPr>
        <p:sp>
          <p:nvSpPr>
            <p:cNvPr id="3" name="Rectangle 2">
              <a:extLst>
                <a:ext uri="{FF2B5EF4-FFF2-40B4-BE49-F238E27FC236}">
                  <a16:creationId xmlns:a16="http://schemas.microsoft.com/office/drawing/2014/main" id="{AD935EAC-5297-B1D5-75D6-0E9D642EA88C}"/>
                </a:ext>
              </a:extLst>
            </p:cNvPr>
            <p:cNvSpPr/>
            <p:nvPr/>
          </p:nvSpPr>
          <p:spPr>
            <a:xfrm>
              <a:off x="714367" y="1170112"/>
              <a:ext cx="7851564" cy="491818"/>
            </a:xfrm>
            <a:prstGeom prst="rect">
              <a:avLst/>
            </a:prstGeom>
          </p:spPr>
          <p:txBody>
            <a:bodyPr>
              <a:spAutoFit/>
            </a:bodyPr>
            <a:lstStyle/>
            <a:p>
              <a:pPr marL="173736" indent="-173736" eaLnBrk="1" hangingPunct="1">
                <a:lnSpc>
                  <a:spcPts val="1800"/>
                </a:lnSpc>
                <a:spcBef>
                  <a:spcPts val="0"/>
                </a:spcBef>
                <a:buFont typeface="Arial" pitchFamily="34" charset="0"/>
                <a:buChar char="•"/>
                <a:defRPr/>
              </a:pPr>
              <a:r>
                <a:rPr lang="en-US" sz="1400" b="1" dirty="0">
                  <a:solidFill>
                    <a:srgbClr val="0C2074"/>
                  </a:solidFill>
                  <a:cs typeface="Calibri" pitchFamily="34" charset="0"/>
                </a:rPr>
                <a:t>Internet Censorship 2023: A Global Map of Internet Restrictions</a:t>
              </a:r>
            </a:p>
            <a:p>
              <a:pPr marL="365760" indent="-171450" eaLnBrk="1" hangingPunct="1">
                <a:lnSpc>
                  <a:spcPts val="1400"/>
                </a:lnSpc>
                <a:buFont typeface="Calibri" pitchFamily="34" charset="0"/>
                <a:buChar char="‒"/>
                <a:defRPr/>
              </a:pPr>
              <a:r>
                <a:rPr lang="en-US" sz="1000" dirty="0">
                  <a:solidFill>
                    <a:prstClr val="black">
                      <a:lumMod val="50000"/>
                      <a:lumOff val="50000"/>
                    </a:prstClr>
                  </a:solidFill>
                  <a:cs typeface="Calibri" pitchFamily="34" charset="0"/>
                </a:rPr>
                <a:t>https://www.comparitech.com/blog/vpn-privacy/internet-censorship-map/</a:t>
              </a:r>
              <a:endParaRPr lang="en-US" sz="1000" b="1" dirty="0">
                <a:solidFill>
                  <a:prstClr val="black">
                    <a:lumMod val="50000"/>
                    <a:lumOff val="50000"/>
                  </a:prstClr>
                </a:solidFill>
                <a:cs typeface="Calibri" pitchFamily="34" charset="0"/>
              </a:endParaRPr>
            </a:p>
          </p:txBody>
        </p:sp>
        <p:sp>
          <p:nvSpPr>
            <p:cNvPr id="4" name="Rectangle 3">
              <a:extLst>
                <a:ext uri="{FF2B5EF4-FFF2-40B4-BE49-F238E27FC236}">
                  <a16:creationId xmlns:a16="http://schemas.microsoft.com/office/drawing/2014/main" id="{7FC88228-E348-4CC3-5FBB-813210A9AEF0}"/>
                </a:ext>
              </a:extLst>
            </p:cNvPr>
            <p:cNvSpPr/>
            <p:nvPr/>
          </p:nvSpPr>
          <p:spPr>
            <a:xfrm>
              <a:off x="417513" y="752475"/>
              <a:ext cx="4017854" cy="431785"/>
            </a:xfrm>
            <a:prstGeom prst="rect">
              <a:avLst/>
            </a:prstGeom>
          </p:spPr>
          <p:txBody>
            <a:bodyPr>
              <a:spAutoFit/>
            </a:bodyPr>
            <a:lstStyle/>
            <a:p>
              <a:pPr eaLnBrk="1" fontAlgn="auto" hangingPunct="1">
                <a:lnSpc>
                  <a:spcPts val="3000"/>
                </a:lnSpc>
                <a:spcBef>
                  <a:spcPts val="0"/>
                </a:spcBef>
                <a:spcAft>
                  <a:spcPts val="0"/>
                </a:spcAft>
                <a:defRPr/>
              </a:pPr>
              <a:r>
                <a:rPr lang="en-US" sz="1500" b="1" kern="1100" dirty="0" err="1">
                  <a:solidFill>
                    <a:schemeClr val="accent1"/>
                  </a:solidFill>
                  <a:cs typeface="Calibri" pitchFamily="34" charset="0"/>
                </a:rPr>
                <a:t>Comparitech</a:t>
              </a:r>
              <a:endParaRPr lang="en-US" sz="1500" b="1" kern="1100" dirty="0">
                <a:solidFill>
                  <a:schemeClr val="accent1"/>
                </a:solidFill>
                <a:cs typeface="Calibri" pitchFamily="34" charset="0"/>
              </a:endParaRPr>
            </a:p>
          </p:txBody>
        </p:sp>
      </p:grpSp>
      <p:grpSp>
        <p:nvGrpSpPr>
          <p:cNvPr id="14" name="Group 7">
            <a:extLst>
              <a:ext uri="{FF2B5EF4-FFF2-40B4-BE49-F238E27FC236}">
                <a16:creationId xmlns:a16="http://schemas.microsoft.com/office/drawing/2014/main" id="{8B38BEB4-F7CF-76D6-2342-D00D7CAE8558}"/>
              </a:ext>
            </a:extLst>
          </p:cNvPr>
          <p:cNvGrpSpPr>
            <a:grpSpLocks/>
          </p:cNvGrpSpPr>
          <p:nvPr/>
        </p:nvGrpSpPr>
        <p:grpSpPr bwMode="auto">
          <a:xfrm>
            <a:off x="417513" y="2455339"/>
            <a:ext cx="8148637" cy="909183"/>
            <a:chOff x="417513" y="752475"/>
            <a:chExt cx="8148418" cy="909455"/>
          </a:xfrm>
        </p:grpSpPr>
        <p:sp>
          <p:nvSpPr>
            <p:cNvPr id="16" name="Rectangle 15">
              <a:extLst>
                <a:ext uri="{FF2B5EF4-FFF2-40B4-BE49-F238E27FC236}">
                  <a16:creationId xmlns:a16="http://schemas.microsoft.com/office/drawing/2014/main" id="{E483D220-5440-3C6C-1DBB-A45E1515BE3B}"/>
                </a:ext>
              </a:extLst>
            </p:cNvPr>
            <p:cNvSpPr/>
            <p:nvPr/>
          </p:nvSpPr>
          <p:spPr>
            <a:xfrm>
              <a:off x="714367" y="1170112"/>
              <a:ext cx="7851564" cy="491818"/>
            </a:xfrm>
            <a:prstGeom prst="rect">
              <a:avLst/>
            </a:prstGeom>
          </p:spPr>
          <p:txBody>
            <a:bodyPr>
              <a:spAutoFit/>
            </a:bodyPr>
            <a:lstStyle/>
            <a:p>
              <a:pPr marL="173736" indent="-173736" eaLnBrk="1" hangingPunct="1">
                <a:lnSpc>
                  <a:spcPts val="1800"/>
                </a:lnSpc>
                <a:spcBef>
                  <a:spcPts val="0"/>
                </a:spcBef>
                <a:buFont typeface="Arial" pitchFamily="34" charset="0"/>
                <a:buChar char="•"/>
                <a:defRPr/>
              </a:pPr>
              <a:r>
                <a:rPr lang="en-US" sz="1400" b="1" dirty="0">
                  <a:solidFill>
                    <a:srgbClr val="0C2074"/>
                  </a:solidFill>
                  <a:cs typeface="Calibri" pitchFamily="34" charset="0"/>
                </a:rPr>
                <a:t>Department of Economic and Social Affairs : Population Division</a:t>
              </a:r>
            </a:p>
            <a:p>
              <a:pPr marL="365760" indent="-171450" eaLnBrk="1" hangingPunct="1">
                <a:lnSpc>
                  <a:spcPts val="1400"/>
                </a:lnSpc>
                <a:buFont typeface="Calibri" pitchFamily="34" charset="0"/>
                <a:buChar char="‒"/>
                <a:defRPr/>
              </a:pPr>
              <a:r>
                <a:rPr lang="en-US" sz="1000" dirty="0">
                  <a:solidFill>
                    <a:prstClr val="black">
                      <a:lumMod val="50000"/>
                      <a:lumOff val="50000"/>
                    </a:prstClr>
                  </a:solidFill>
                  <a:cs typeface="Calibri" pitchFamily="34" charset="0"/>
                </a:rPr>
                <a:t>https://</a:t>
              </a:r>
              <a:r>
                <a:rPr lang="en-US" sz="1000" dirty="0">
                  <a:solidFill>
                    <a:srgbClr val="7F7F7F"/>
                  </a:solidFill>
                  <a:cs typeface="Calibri" pitchFamily="34" charset="0"/>
                </a:rPr>
                <a:t>population.un.org</a:t>
              </a:r>
              <a:r>
                <a:rPr lang="en-US" sz="1000" dirty="0">
                  <a:solidFill>
                    <a:prstClr val="black">
                      <a:lumMod val="50000"/>
                      <a:lumOff val="50000"/>
                    </a:prstClr>
                  </a:solidFill>
                  <a:cs typeface="Calibri" pitchFamily="34" charset="0"/>
                </a:rPr>
                <a:t>/wpp/</a:t>
              </a:r>
              <a:endParaRPr lang="en-US" sz="1000" b="1" dirty="0">
                <a:solidFill>
                  <a:prstClr val="black">
                    <a:lumMod val="50000"/>
                    <a:lumOff val="50000"/>
                  </a:prstClr>
                </a:solidFill>
                <a:cs typeface="Calibri" pitchFamily="34" charset="0"/>
              </a:endParaRPr>
            </a:p>
          </p:txBody>
        </p:sp>
        <p:sp>
          <p:nvSpPr>
            <p:cNvPr id="17" name="Rectangle 16">
              <a:extLst>
                <a:ext uri="{FF2B5EF4-FFF2-40B4-BE49-F238E27FC236}">
                  <a16:creationId xmlns:a16="http://schemas.microsoft.com/office/drawing/2014/main" id="{C6C2ED1D-987D-E8A5-3EF6-906BBB3071FE}"/>
                </a:ext>
              </a:extLst>
            </p:cNvPr>
            <p:cNvSpPr/>
            <p:nvPr/>
          </p:nvSpPr>
          <p:spPr>
            <a:xfrm>
              <a:off x="417513" y="752475"/>
              <a:ext cx="4017854" cy="431785"/>
            </a:xfrm>
            <a:prstGeom prst="rect">
              <a:avLst/>
            </a:prstGeom>
          </p:spPr>
          <p:txBody>
            <a:bodyPr>
              <a:spAutoFit/>
            </a:bodyPr>
            <a:lstStyle/>
            <a:p>
              <a:pPr eaLnBrk="1" fontAlgn="auto" hangingPunct="1">
                <a:lnSpc>
                  <a:spcPts val="3000"/>
                </a:lnSpc>
                <a:spcBef>
                  <a:spcPts val="0"/>
                </a:spcBef>
                <a:spcAft>
                  <a:spcPts val="0"/>
                </a:spcAft>
                <a:defRPr/>
              </a:pPr>
              <a:r>
                <a:rPr lang="en-US" sz="1500" b="1" kern="1100" dirty="0">
                  <a:solidFill>
                    <a:schemeClr val="accent1"/>
                  </a:solidFill>
                  <a:cs typeface="Calibri" pitchFamily="34" charset="0"/>
                </a:rPr>
                <a:t>United Nations</a:t>
              </a:r>
            </a:p>
          </p:txBody>
        </p:sp>
      </p:grpSp>
      <p:grpSp>
        <p:nvGrpSpPr>
          <p:cNvPr id="23" name="Group 7">
            <a:extLst>
              <a:ext uri="{FF2B5EF4-FFF2-40B4-BE49-F238E27FC236}">
                <a16:creationId xmlns:a16="http://schemas.microsoft.com/office/drawing/2014/main" id="{39A35B1B-BCAB-3B5F-F3DC-F52992EE8A4E}"/>
              </a:ext>
            </a:extLst>
          </p:cNvPr>
          <p:cNvGrpSpPr>
            <a:grpSpLocks/>
          </p:cNvGrpSpPr>
          <p:nvPr/>
        </p:nvGrpSpPr>
        <p:grpSpPr bwMode="auto">
          <a:xfrm>
            <a:off x="417513" y="3306771"/>
            <a:ext cx="8148637" cy="909183"/>
            <a:chOff x="417513" y="752475"/>
            <a:chExt cx="8148418" cy="909455"/>
          </a:xfrm>
        </p:grpSpPr>
        <p:sp>
          <p:nvSpPr>
            <p:cNvPr id="24" name="Rectangle 23">
              <a:extLst>
                <a:ext uri="{FF2B5EF4-FFF2-40B4-BE49-F238E27FC236}">
                  <a16:creationId xmlns:a16="http://schemas.microsoft.com/office/drawing/2014/main" id="{A05BDE2A-0976-BB28-7065-B87385BC0046}"/>
                </a:ext>
              </a:extLst>
            </p:cNvPr>
            <p:cNvSpPr/>
            <p:nvPr/>
          </p:nvSpPr>
          <p:spPr>
            <a:xfrm>
              <a:off x="714367" y="1170112"/>
              <a:ext cx="7851564" cy="491818"/>
            </a:xfrm>
            <a:prstGeom prst="rect">
              <a:avLst/>
            </a:prstGeom>
          </p:spPr>
          <p:txBody>
            <a:bodyPr>
              <a:spAutoFit/>
            </a:bodyPr>
            <a:lstStyle/>
            <a:p>
              <a:pPr marL="173736" indent="-173736" eaLnBrk="1" hangingPunct="1">
                <a:lnSpc>
                  <a:spcPts val="1800"/>
                </a:lnSpc>
                <a:spcBef>
                  <a:spcPts val="0"/>
                </a:spcBef>
                <a:buFont typeface="Arial" pitchFamily="34" charset="0"/>
                <a:buChar char="•"/>
                <a:defRPr/>
              </a:pPr>
              <a:r>
                <a:rPr lang="en-US" sz="1400" b="1" dirty="0" err="1">
                  <a:solidFill>
                    <a:srgbClr val="0C2074"/>
                  </a:solidFill>
                  <a:cs typeface="Calibri" pitchFamily="34" charset="0"/>
                </a:rPr>
                <a:t>GeoAPIfy</a:t>
              </a:r>
              <a:r>
                <a:rPr lang="en-US" sz="1400" b="1" dirty="0">
                  <a:solidFill>
                    <a:srgbClr val="0C2074"/>
                  </a:solidFill>
                  <a:cs typeface="Calibri" pitchFamily="34" charset="0"/>
                </a:rPr>
                <a:t> – Location API</a:t>
              </a:r>
            </a:p>
            <a:p>
              <a:pPr marL="365760" indent="-171450" eaLnBrk="1" hangingPunct="1">
                <a:lnSpc>
                  <a:spcPts val="1400"/>
                </a:lnSpc>
                <a:buFont typeface="Calibri" pitchFamily="34" charset="0"/>
                <a:buChar char="‒"/>
                <a:defRPr/>
              </a:pPr>
              <a:r>
                <a:rPr lang="en-US" sz="1000" dirty="0">
                  <a:solidFill>
                    <a:prstClr val="black">
                      <a:lumMod val="50000"/>
                      <a:lumOff val="50000"/>
                    </a:prstClr>
                  </a:solidFill>
                  <a:cs typeface="Calibri" pitchFamily="34" charset="0"/>
                </a:rPr>
                <a:t>https://www.geoapify.com/</a:t>
              </a:r>
              <a:endParaRPr lang="en-US" sz="1000" b="1" dirty="0">
                <a:solidFill>
                  <a:prstClr val="black">
                    <a:lumMod val="50000"/>
                    <a:lumOff val="50000"/>
                  </a:prstClr>
                </a:solidFill>
                <a:cs typeface="Calibri" pitchFamily="34" charset="0"/>
              </a:endParaRPr>
            </a:p>
          </p:txBody>
        </p:sp>
        <p:sp>
          <p:nvSpPr>
            <p:cNvPr id="25" name="Rectangle 24">
              <a:extLst>
                <a:ext uri="{FF2B5EF4-FFF2-40B4-BE49-F238E27FC236}">
                  <a16:creationId xmlns:a16="http://schemas.microsoft.com/office/drawing/2014/main" id="{66343074-CB35-D9FC-0A84-5CE659E9F8F6}"/>
                </a:ext>
              </a:extLst>
            </p:cNvPr>
            <p:cNvSpPr/>
            <p:nvPr/>
          </p:nvSpPr>
          <p:spPr>
            <a:xfrm>
              <a:off x="417513" y="752475"/>
              <a:ext cx="4017854" cy="431785"/>
            </a:xfrm>
            <a:prstGeom prst="rect">
              <a:avLst/>
            </a:prstGeom>
          </p:spPr>
          <p:txBody>
            <a:bodyPr>
              <a:spAutoFit/>
            </a:bodyPr>
            <a:lstStyle/>
            <a:p>
              <a:pPr eaLnBrk="1" fontAlgn="auto" hangingPunct="1">
                <a:lnSpc>
                  <a:spcPts val="3000"/>
                </a:lnSpc>
                <a:spcBef>
                  <a:spcPts val="0"/>
                </a:spcBef>
                <a:spcAft>
                  <a:spcPts val="0"/>
                </a:spcAft>
                <a:defRPr/>
              </a:pPr>
              <a:r>
                <a:rPr lang="en-US" sz="1500" b="1" kern="1100" dirty="0" err="1">
                  <a:solidFill>
                    <a:schemeClr val="accent1"/>
                  </a:solidFill>
                  <a:cs typeface="Calibri" pitchFamily="34" charset="0"/>
                </a:rPr>
                <a:t>GeoAPIfy</a:t>
              </a:r>
              <a:endParaRPr lang="en-US" sz="1500" b="1" kern="1100" dirty="0">
                <a:solidFill>
                  <a:schemeClr val="accent1"/>
                </a:solidFill>
                <a:cs typeface="Calibri" pitchFamily="34" charset="0"/>
              </a:endParaRPr>
            </a:p>
          </p:txBody>
        </p:sp>
      </p:grpSp>
      <p:grpSp>
        <p:nvGrpSpPr>
          <p:cNvPr id="26" name="Group 7">
            <a:extLst>
              <a:ext uri="{FF2B5EF4-FFF2-40B4-BE49-F238E27FC236}">
                <a16:creationId xmlns:a16="http://schemas.microsoft.com/office/drawing/2014/main" id="{2FB5F451-07D0-A51B-9FB0-ACC0582BD727}"/>
              </a:ext>
            </a:extLst>
          </p:cNvPr>
          <p:cNvGrpSpPr>
            <a:grpSpLocks/>
          </p:cNvGrpSpPr>
          <p:nvPr/>
        </p:nvGrpSpPr>
        <p:grpSpPr bwMode="auto">
          <a:xfrm>
            <a:off x="417513" y="4158204"/>
            <a:ext cx="8148637" cy="1037425"/>
            <a:chOff x="417513" y="752475"/>
            <a:chExt cx="8148418" cy="1037736"/>
          </a:xfrm>
        </p:grpSpPr>
        <p:sp>
          <p:nvSpPr>
            <p:cNvPr id="27" name="Rectangle 26">
              <a:extLst>
                <a:ext uri="{FF2B5EF4-FFF2-40B4-BE49-F238E27FC236}">
                  <a16:creationId xmlns:a16="http://schemas.microsoft.com/office/drawing/2014/main" id="{946554DB-F74C-3FAF-98F5-797B37A50B7B}"/>
                </a:ext>
              </a:extLst>
            </p:cNvPr>
            <p:cNvSpPr/>
            <p:nvPr/>
          </p:nvSpPr>
          <p:spPr>
            <a:xfrm>
              <a:off x="714367" y="1170112"/>
              <a:ext cx="7851564" cy="620099"/>
            </a:xfrm>
            <a:prstGeom prst="rect">
              <a:avLst/>
            </a:prstGeom>
          </p:spPr>
          <p:txBody>
            <a:bodyPr>
              <a:spAutoFit/>
            </a:bodyPr>
            <a:lstStyle/>
            <a:p>
              <a:pPr marL="365760" indent="-171450" eaLnBrk="1" hangingPunct="1">
                <a:lnSpc>
                  <a:spcPts val="1400"/>
                </a:lnSpc>
                <a:buFont typeface="Calibri" pitchFamily="34" charset="0"/>
                <a:buChar char="‒"/>
                <a:defRPr/>
              </a:pPr>
              <a:r>
                <a:rPr lang="en-US" sz="1000" dirty="0">
                  <a:solidFill>
                    <a:srgbClr val="7F7F7F"/>
                  </a:solidFill>
                  <a:cs typeface="Calibri" pitchFamily="34" charset="0"/>
                </a:rPr>
                <a:t>https://chat.openai.com/</a:t>
              </a:r>
            </a:p>
            <a:p>
              <a:pPr marL="365760" indent="-171450" eaLnBrk="1" hangingPunct="1">
                <a:lnSpc>
                  <a:spcPts val="1400"/>
                </a:lnSpc>
                <a:buFont typeface="Calibri" pitchFamily="34" charset="0"/>
                <a:buChar char="‒"/>
                <a:defRPr/>
              </a:pPr>
              <a:r>
                <a:rPr lang="en-US" sz="1000" dirty="0">
                  <a:solidFill>
                    <a:srgbClr val="7F7F7F"/>
                  </a:solidFill>
                  <a:cs typeface="Calibri" pitchFamily="34" charset="0"/>
                </a:rPr>
                <a:t>https://geekforgeeks.com/</a:t>
              </a:r>
            </a:p>
            <a:p>
              <a:pPr marL="365760" indent="-171450" eaLnBrk="1" hangingPunct="1">
                <a:lnSpc>
                  <a:spcPts val="1400"/>
                </a:lnSpc>
                <a:buFont typeface="Calibri" pitchFamily="34" charset="0"/>
                <a:buChar char="‒"/>
                <a:defRPr/>
              </a:pPr>
              <a:r>
                <a:rPr lang="en-US" sz="1000" dirty="0">
                  <a:solidFill>
                    <a:srgbClr val="7F7F7F"/>
                  </a:solidFill>
                  <a:cs typeface="Calibri" pitchFamily="34" charset="0"/>
                </a:rPr>
                <a:t>https://stackoverflow.com/</a:t>
              </a:r>
            </a:p>
          </p:txBody>
        </p:sp>
        <p:sp>
          <p:nvSpPr>
            <p:cNvPr id="28" name="Rectangle 27">
              <a:extLst>
                <a:ext uri="{FF2B5EF4-FFF2-40B4-BE49-F238E27FC236}">
                  <a16:creationId xmlns:a16="http://schemas.microsoft.com/office/drawing/2014/main" id="{B0D0F4C0-05A4-C006-6744-4A4289F94074}"/>
                </a:ext>
              </a:extLst>
            </p:cNvPr>
            <p:cNvSpPr/>
            <p:nvPr/>
          </p:nvSpPr>
          <p:spPr>
            <a:xfrm>
              <a:off x="417513" y="752475"/>
              <a:ext cx="4017854" cy="431785"/>
            </a:xfrm>
            <a:prstGeom prst="rect">
              <a:avLst/>
            </a:prstGeom>
          </p:spPr>
          <p:txBody>
            <a:bodyPr>
              <a:spAutoFit/>
            </a:bodyPr>
            <a:lstStyle/>
            <a:p>
              <a:pPr eaLnBrk="1" fontAlgn="auto" hangingPunct="1">
                <a:lnSpc>
                  <a:spcPts val="3000"/>
                </a:lnSpc>
                <a:spcBef>
                  <a:spcPts val="0"/>
                </a:spcBef>
                <a:spcAft>
                  <a:spcPts val="0"/>
                </a:spcAft>
                <a:defRPr/>
              </a:pPr>
              <a:r>
                <a:rPr lang="en-US" sz="1500" b="1" kern="1100" dirty="0">
                  <a:solidFill>
                    <a:schemeClr val="accent1"/>
                  </a:solidFill>
                  <a:cs typeface="Calibri" pitchFamily="34" charset="0"/>
                </a:rPr>
                <a:t>General</a:t>
              </a:r>
            </a:p>
          </p:txBody>
        </p:sp>
      </p:grpSp>
    </p:spTree>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D9502E-4CAE-3126-8F46-89D0F47E95EC}"/>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71583177"/>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9E281E2B-C0D7-207C-06F9-D9920DBEC9A2}"/>
              </a:ext>
            </a:extLst>
          </p:cNvPr>
          <p:cNvSpPr>
            <a:spLocks noGrp="1"/>
          </p:cNvSpPr>
          <p:nvPr>
            <p:ph type="body" sz="quarter" idx="13"/>
          </p:nvPr>
        </p:nvSpPr>
        <p:spPr>
          <a:xfrm>
            <a:off x="528638" y="990600"/>
            <a:ext cx="8086725" cy="1403350"/>
          </a:xfrm>
        </p:spPr>
        <p:txBody>
          <a:bodyPr/>
          <a:lstStyle/>
          <a:p>
            <a:pPr fontAlgn="auto">
              <a:spcAft>
                <a:spcPts val="0"/>
              </a:spcAft>
              <a:defRPr/>
            </a:pPr>
            <a:r>
              <a:rPr lang="en-US" dirty="0"/>
              <a:t>The color palette is a guide for maintaining consistency across various documents and this template.  If your computer does not support the Color Theme, please refer to the following color guide.</a:t>
            </a:r>
          </a:p>
          <a:p>
            <a:pPr fontAlgn="auto">
              <a:spcAft>
                <a:spcPts val="0"/>
              </a:spcAft>
              <a:defRPr/>
            </a:pPr>
            <a:endParaRPr lang="en-US" dirty="0"/>
          </a:p>
        </p:txBody>
      </p:sp>
      <p:grpSp>
        <p:nvGrpSpPr>
          <p:cNvPr id="18435" name="Group 107">
            <a:extLst>
              <a:ext uri="{FF2B5EF4-FFF2-40B4-BE49-F238E27FC236}">
                <a16:creationId xmlns:a16="http://schemas.microsoft.com/office/drawing/2014/main" id="{5B7CF489-D0C4-6CBF-7FBA-D9C9CC753684}"/>
              </a:ext>
            </a:extLst>
          </p:cNvPr>
          <p:cNvGrpSpPr>
            <a:grpSpLocks/>
          </p:cNvGrpSpPr>
          <p:nvPr/>
        </p:nvGrpSpPr>
        <p:grpSpPr bwMode="auto">
          <a:xfrm>
            <a:off x="1436688" y="3236913"/>
            <a:ext cx="1332875" cy="769441"/>
            <a:chOff x="2018473" y="3617912"/>
            <a:chExt cx="1332875" cy="769441"/>
          </a:xfrm>
        </p:grpSpPr>
        <p:sp>
          <p:nvSpPr>
            <p:cNvPr id="8" name="Rectangle 7">
              <a:extLst>
                <a:ext uri="{FF2B5EF4-FFF2-40B4-BE49-F238E27FC236}">
                  <a16:creationId xmlns:a16="http://schemas.microsoft.com/office/drawing/2014/main" id="{EE2B47EE-DC8C-46C3-1B80-500DE6F34F5F}"/>
                </a:ext>
              </a:extLst>
            </p:cNvPr>
            <p:cNvSpPr/>
            <p:nvPr/>
          </p:nvSpPr>
          <p:spPr>
            <a:xfrm>
              <a:off x="2018473" y="3617912"/>
              <a:ext cx="609600" cy="609600"/>
            </a:xfrm>
            <a:prstGeom prst="rect">
              <a:avLst/>
            </a:prstGeom>
            <a:solidFill>
              <a:srgbClr val="0C207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schemeClr val="accent1"/>
                </a:solidFill>
              </a:endParaRPr>
            </a:p>
          </p:txBody>
        </p:sp>
        <p:sp>
          <p:nvSpPr>
            <p:cNvPr id="18484" name="TextBox 15">
              <a:extLst>
                <a:ext uri="{FF2B5EF4-FFF2-40B4-BE49-F238E27FC236}">
                  <a16:creationId xmlns:a16="http://schemas.microsoft.com/office/drawing/2014/main" id="{8CE17728-6A1F-06EC-CBDC-C3674E816BA2}"/>
                </a:ext>
              </a:extLst>
            </p:cNvPr>
            <p:cNvSpPr txBox="1">
              <a:spLocks noChangeArrowheads="1"/>
            </p:cNvSpPr>
            <p:nvPr/>
          </p:nvSpPr>
          <p:spPr bwMode="auto">
            <a:xfrm>
              <a:off x="2628073" y="3617912"/>
              <a:ext cx="723275"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r>
                <a:rPr lang="en-US" altLang="en-US" sz="1100" dirty="0">
                  <a:solidFill>
                    <a:schemeClr val="accent1"/>
                  </a:solidFill>
                </a:rPr>
                <a:t>R: 12</a:t>
              </a:r>
              <a:br>
                <a:rPr lang="en-US" altLang="en-US" sz="1100" dirty="0">
                  <a:solidFill>
                    <a:schemeClr val="accent1"/>
                  </a:solidFill>
                </a:rPr>
              </a:br>
              <a:r>
                <a:rPr lang="en-US" altLang="en-US" sz="1100" dirty="0">
                  <a:solidFill>
                    <a:schemeClr val="accent1"/>
                  </a:solidFill>
                </a:rPr>
                <a:t>G: 32</a:t>
              </a:r>
              <a:br>
                <a:rPr lang="en-US" altLang="en-US" sz="1100" dirty="0">
                  <a:solidFill>
                    <a:schemeClr val="accent1"/>
                  </a:solidFill>
                </a:rPr>
              </a:br>
              <a:r>
                <a:rPr lang="en-US" altLang="en-US" sz="1100" dirty="0">
                  <a:solidFill>
                    <a:schemeClr val="accent1"/>
                  </a:solidFill>
                </a:rPr>
                <a:t>B: 116</a:t>
              </a:r>
            </a:p>
            <a:p>
              <a:r>
                <a:rPr lang="en-US" altLang="en-US" sz="1100" dirty="0">
                  <a:solidFill>
                    <a:schemeClr val="accent1"/>
                  </a:solidFill>
                </a:rPr>
                <a:t>#0C2074 </a:t>
              </a:r>
            </a:p>
          </p:txBody>
        </p:sp>
      </p:grpSp>
      <p:sp>
        <p:nvSpPr>
          <p:cNvPr id="18436" name="Content Placeholder 2">
            <a:extLst>
              <a:ext uri="{FF2B5EF4-FFF2-40B4-BE49-F238E27FC236}">
                <a16:creationId xmlns:a16="http://schemas.microsoft.com/office/drawing/2014/main" id="{A4EF3F75-27F8-2150-9829-70334210A155}"/>
              </a:ext>
            </a:extLst>
          </p:cNvPr>
          <p:cNvSpPr txBox="1">
            <a:spLocks/>
          </p:cNvSpPr>
          <p:nvPr/>
        </p:nvSpPr>
        <p:spPr bwMode="auto">
          <a:xfrm>
            <a:off x="1289050" y="2955925"/>
            <a:ext cx="1504950"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spcBef>
                <a:spcPct val="20000"/>
              </a:spcBef>
              <a:buFont typeface="Arial" panose="020B0604020202020204" pitchFamily="34" charset="0"/>
              <a:buNone/>
            </a:pPr>
            <a:r>
              <a:rPr lang="en-US" altLang="en-US" sz="1200" b="1" dirty="0">
                <a:solidFill>
                  <a:schemeClr val="accent1"/>
                </a:solidFill>
              </a:rPr>
              <a:t>Sub Headings</a:t>
            </a:r>
          </a:p>
        </p:txBody>
      </p:sp>
      <p:sp>
        <p:nvSpPr>
          <p:cNvPr id="18437" name="Content Placeholder 2">
            <a:extLst>
              <a:ext uri="{FF2B5EF4-FFF2-40B4-BE49-F238E27FC236}">
                <a16:creationId xmlns:a16="http://schemas.microsoft.com/office/drawing/2014/main" id="{5264C901-D59D-F8EE-FFD8-5EAB32673188}"/>
              </a:ext>
            </a:extLst>
          </p:cNvPr>
          <p:cNvSpPr>
            <a:spLocks noGrp="1"/>
          </p:cNvSpPr>
          <p:nvPr>
            <p:ph idx="14"/>
          </p:nvPr>
        </p:nvSpPr>
        <p:spPr bwMode="auto">
          <a:xfrm>
            <a:off x="231775" y="98425"/>
            <a:ext cx="7954963" cy="4540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tIns="45720" bIns="45720" numCol="1" anchor="t" anchorCtr="0" compatLnSpc="1">
            <a:prstTxWarp prst="textNoShape">
              <a:avLst/>
            </a:prstTxWarp>
          </a:bodyPr>
          <a:lstStyle/>
          <a:p>
            <a:r>
              <a:rPr lang="en-US" altLang="en-US"/>
              <a:t>Color Palette </a:t>
            </a:r>
          </a:p>
        </p:txBody>
      </p:sp>
      <p:grpSp>
        <p:nvGrpSpPr>
          <p:cNvPr id="18438" name="Group 107">
            <a:extLst>
              <a:ext uri="{FF2B5EF4-FFF2-40B4-BE49-F238E27FC236}">
                <a16:creationId xmlns:a16="http://schemas.microsoft.com/office/drawing/2014/main" id="{0F13D855-8182-12EA-E4A0-0C1AD7F9F9C5}"/>
              </a:ext>
            </a:extLst>
          </p:cNvPr>
          <p:cNvGrpSpPr>
            <a:grpSpLocks/>
          </p:cNvGrpSpPr>
          <p:nvPr/>
        </p:nvGrpSpPr>
        <p:grpSpPr bwMode="auto">
          <a:xfrm>
            <a:off x="1462088" y="5456238"/>
            <a:ext cx="1297096" cy="769441"/>
            <a:chOff x="2018473" y="3617912"/>
            <a:chExt cx="1298188" cy="769441"/>
          </a:xfrm>
        </p:grpSpPr>
        <p:sp>
          <p:nvSpPr>
            <p:cNvPr id="126" name="Rectangle 125">
              <a:extLst>
                <a:ext uri="{FF2B5EF4-FFF2-40B4-BE49-F238E27FC236}">
                  <a16:creationId xmlns:a16="http://schemas.microsoft.com/office/drawing/2014/main" id="{28FDA64C-4A31-7CA3-6D46-9AD403FBBC8D}"/>
                </a:ext>
              </a:extLst>
            </p:cNvPr>
            <p:cNvSpPr/>
            <p:nvPr/>
          </p:nvSpPr>
          <p:spPr>
            <a:xfrm>
              <a:off x="2018473" y="3617912"/>
              <a:ext cx="610113" cy="609600"/>
            </a:xfrm>
            <a:prstGeom prst="rect">
              <a:avLst/>
            </a:prstGeom>
            <a:solidFill>
              <a:schemeClr val="accent3"/>
            </a:solidFill>
            <a:ln>
              <a:solidFill>
                <a:srgbClr val="DDDDDD"/>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schemeClr val="accent3"/>
                </a:solidFill>
              </a:endParaRPr>
            </a:p>
          </p:txBody>
        </p:sp>
        <p:sp>
          <p:nvSpPr>
            <p:cNvPr id="18482" name="TextBox 15">
              <a:extLst>
                <a:ext uri="{FF2B5EF4-FFF2-40B4-BE49-F238E27FC236}">
                  <a16:creationId xmlns:a16="http://schemas.microsoft.com/office/drawing/2014/main" id="{D2BB2284-3217-C676-B90C-67D082DB7DFA}"/>
                </a:ext>
              </a:extLst>
            </p:cNvPr>
            <p:cNvSpPr txBox="1">
              <a:spLocks noChangeArrowheads="1"/>
            </p:cNvSpPr>
            <p:nvPr/>
          </p:nvSpPr>
          <p:spPr bwMode="auto">
            <a:xfrm>
              <a:off x="2628073" y="3617912"/>
              <a:ext cx="688588"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r>
                <a:rPr lang="en-US" altLang="en-US" sz="1100" dirty="0">
                  <a:solidFill>
                    <a:schemeClr val="accent1"/>
                  </a:solidFill>
                </a:rPr>
                <a:t>R: 113</a:t>
              </a:r>
              <a:br>
                <a:rPr lang="en-US" altLang="en-US" sz="1100" dirty="0">
                  <a:solidFill>
                    <a:schemeClr val="accent1"/>
                  </a:solidFill>
                </a:rPr>
              </a:br>
              <a:r>
                <a:rPr lang="en-US" altLang="en-US" sz="1100" dirty="0">
                  <a:solidFill>
                    <a:schemeClr val="accent1"/>
                  </a:solidFill>
                </a:rPr>
                <a:t>G: 113</a:t>
              </a:r>
              <a:br>
                <a:rPr lang="en-US" altLang="en-US" sz="1100" dirty="0">
                  <a:solidFill>
                    <a:schemeClr val="accent1"/>
                  </a:solidFill>
                </a:rPr>
              </a:br>
              <a:r>
                <a:rPr lang="en-US" altLang="en-US" sz="1100" dirty="0">
                  <a:solidFill>
                    <a:schemeClr val="accent1"/>
                  </a:solidFill>
                </a:rPr>
                <a:t>B: 113</a:t>
              </a:r>
            </a:p>
            <a:p>
              <a:r>
                <a:rPr lang="en-US" altLang="en-US" sz="1100" dirty="0">
                  <a:solidFill>
                    <a:schemeClr val="accent1"/>
                  </a:solidFill>
                </a:rPr>
                <a:t>#717171</a:t>
              </a:r>
            </a:p>
          </p:txBody>
        </p:sp>
      </p:grpSp>
      <p:sp>
        <p:nvSpPr>
          <p:cNvPr id="18439" name="Content Placeholder 2">
            <a:extLst>
              <a:ext uri="{FF2B5EF4-FFF2-40B4-BE49-F238E27FC236}">
                <a16:creationId xmlns:a16="http://schemas.microsoft.com/office/drawing/2014/main" id="{99308265-587B-7FCA-2A3D-A19C18A66200}"/>
              </a:ext>
            </a:extLst>
          </p:cNvPr>
          <p:cNvSpPr txBox="1">
            <a:spLocks/>
          </p:cNvSpPr>
          <p:nvPr/>
        </p:nvSpPr>
        <p:spPr bwMode="auto">
          <a:xfrm>
            <a:off x="1312863" y="4965700"/>
            <a:ext cx="1736725" cy="325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spcBef>
                <a:spcPct val="20000"/>
              </a:spcBef>
              <a:buFont typeface="Arial" panose="020B0604020202020204" pitchFamily="34" charset="0"/>
              <a:buNone/>
            </a:pPr>
            <a:r>
              <a:rPr lang="en-US" altLang="en-US" sz="1200" b="1" dirty="0">
                <a:solidFill>
                  <a:schemeClr val="accent1"/>
                </a:solidFill>
              </a:rPr>
              <a:t>Table Heading and </a:t>
            </a:r>
            <a:br>
              <a:rPr lang="en-US" altLang="en-US" sz="1200" b="1" dirty="0">
                <a:solidFill>
                  <a:schemeClr val="accent1"/>
                </a:solidFill>
              </a:rPr>
            </a:br>
            <a:r>
              <a:rPr lang="en-US" altLang="en-US" sz="1200" b="1" dirty="0">
                <a:solidFill>
                  <a:schemeClr val="accent1"/>
                </a:solidFill>
              </a:rPr>
              <a:t>Main Text</a:t>
            </a:r>
          </a:p>
        </p:txBody>
      </p:sp>
      <p:sp>
        <p:nvSpPr>
          <p:cNvPr id="18440" name="Content Placeholder 2">
            <a:extLst>
              <a:ext uri="{FF2B5EF4-FFF2-40B4-BE49-F238E27FC236}">
                <a16:creationId xmlns:a16="http://schemas.microsoft.com/office/drawing/2014/main" id="{172C8B7A-7E22-3141-768F-1E03825E7541}"/>
              </a:ext>
            </a:extLst>
          </p:cNvPr>
          <p:cNvSpPr txBox="1">
            <a:spLocks/>
          </p:cNvSpPr>
          <p:nvPr/>
        </p:nvSpPr>
        <p:spPr bwMode="auto">
          <a:xfrm>
            <a:off x="1260475" y="2555875"/>
            <a:ext cx="1504950"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spcBef>
                <a:spcPct val="20000"/>
              </a:spcBef>
              <a:buFont typeface="Arial" panose="020B0604020202020204" pitchFamily="34" charset="0"/>
              <a:buNone/>
            </a:pPr>
            <a:r>
              <a:rPr lang="en-US" altLang="en-US" sz="2000" b="1">
                <a:solidFill>
                  <a:schemeClr val="accent1"/>
                </a:solidFill>
              </a:rPr>
              <a:t>Text Colors</a:t>
            </a:r>
          </a:p>
        </p:txBody>
      </p:sp>
      <p:grpSp>
        <p:nvGrpSpPr>
          <p:cNvPr id="18441" name="Group 107">
            <a:extLst>
              <a:ext uri="{FF2B5EF4-FFF2-40B4-BE49-F238E27FC236}">
                <a16:creationId xmlns:a16="http://schemas.microsoft.com/office/drawing/2014/main" id="{C20D8FC1-72B9-EF8F-378A-920CBCFABA52}"/>
              </a:ext>
            </a:extLst>
          </p:cNvPr>
          <p:cNvGrpSpPr>
            <a:grpSpLocks/>
          </p:cNvGrpSpPr>
          <p:nvPr/>
        </p:nvGrpSpPr>
        <p:grpSpPr bwMode="auto">
          <a:xfrm>
            <a:off x="3084512" y="3236913"/>
            <a:ext cx="1312350" cy="769441"/>
            <a:chOff x="2018473" y="3617912"/>
            <a:chExt cx="1311675" cy="769441"/>
          </a:xfrm>
        </p:grpSpPr>
        <p:sp>
          <p:nvSpPr>
            <p:cNvPr id="139" name="Rectangle 138">
              <a:extLst>
                <a:ext uri="{FF2B5EF4-FFF2-40B4-BE49-F238E27FC236}">
                  <a16:creationId xmlns:a16="http://schemas.microsoft.com/office/drawing/2014/main" id="{5FDEE6B0-8003-1BAB-5A65-779436CB33E7}"/>
                </a:ext>
              </a:extLst>
            </p:cNvPr>
            <p:cNvSpPr/>
            <p:nvPr/>
          </p:nvSpPr>
          <p:spPr>
            <a:xfrm>
              <a:off x="2018473" y="3617912"/>
              <a:ext cx="609286" cy="609600"/>
            </a:xfrm>
            <a:prstGeom prst="rect">
              <a:avLst/>
            </a:prstGeom>
            <a:solidFill>
              <a:srgbClr val="2869D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schemeClr val="accent1"/>
                </a:solidFill>
              </a:endParaRPr>
            </a:p>
          </p:txBody>
        </p:sp>
        <p:sp>
          <p:nvSpPr>
            <p:cNvPr id="18480" name="TextBox 15">
              <a:extLst>
                <a:ext uri="{FF2B5EF4-FFF2-40B4-BE49-F238E27FC236}">
                  <a16:creationId xmlns:a16="http://schemas.microsoft.com/office/drawing/2014/main" id="{B3965190-58C3-2958-CBFC-56BBBA9B6708}"/>
                </a:ext>
              </a:extLst>
            </p:cNvPr>
            <p:cNvSpPr txBox="1">
              <a:spLocks noChangeArrowheads="1"/>
            </p:cNvSpPr>
            <p:nvPr/>
          </p:nvSpPr>
          <p:spPr bwMode="auto">
            <a:xfrm>
              <a:off x="2628073" y="3617912"/>
              <a:ext cx="702075"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r>
                <a:rPr lang="en-US" altLang="en-US" sz="1100" dirty="0">
                  <a:solidFill>
                    <a:schemeClr val="accent1"/>
                  </a:solidFill>
                </a:rPr>
                <a:t>R: 217</a:t>
              </a:r>
              <a:br>
                <a:rPr lang="en-US" altLang="en-US" sz="1100" dirty="0">
                  <a:solidFill>
                    <a:schemeClr val="accent1"/>
                  </a:solidFill>
                </a:rPr>
              </a:br>
              <a:r>
                <a:rPr lang="en-US" altLang="en-US" sz="1100" dirty="0">
                  <a:solidFill>
                    <a:schemeClr val="accent1"/>
                  </a:solidFill>
                </a:rPr>
                <a:t>G: 217</a:t>
              </a:r>
              <a:br>
                <a:rPr lang="en-US" altLang="en-US" sz="1100" dirty="0">
                  <a:solidFill>
                    <a:schemeClr val="accent1"/>
                  </a:solidFill>
                </a:rPr>
              </a:br>
              <a:r>
                <a:rPr lang="en-US" altLang="en-US" sz="1100" dirty="0">
                  <a:solidFill>
                    <a:schemeClr val="accent1"/>
                  </a:solidFill>
                </a:rPr>
                <a:t>B: 217</a:t>
              </a:r>
            </a:p>
            <a:p>
              <a:r>
                <a:rPr lang="en-US" altLang="en-US" sz="1100" dirty="0">
                  <a:solidFill>
                    <a:schemeClr val="accent1"/>
                  </a:solidFill>
                </a:rPr>
                <a:t>#2869D7</a:t>
              </a:r>
            </a:p>
          </p:txBody>
        </p:sp>
      </p:grpSp>
      <p:sp>
        <p:nvSpPr>
          <p:cNvPr id="18442" name="Content Placeholder 2">
            <a:extLst>
              <a:ext uri="{FF2B5EF4-FFF2-40B4-BE49-F238E27FC236}">
                <a16:creationId xmlns:a16="http://schemas.microsoft.com/office/drawing/2014/main" id="{0AD5631E-2164-1344-05F8-76197DD5176C}"/>
              </a:ext>
            </a:extLst>
          </p:cNvPr>
          <p:cNvSpPr txBox="1">
            <a:spLocks/>
          </p:cNvSpPr>
          <p:nvPr/>
        </p:nvSpPr>
        <p:spPr bwMode="auto">
          <a:xfrm>
            <a:off x="2936875" y="2955925"/>
            <a:ext cx="1504950"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spcBef>
                <a:spcPct val="20000"/>
              </a:spcBef>
              <a:buFont typeface="Arial" panose="020B0604020202020204" pitchFamily="34" charset="0"/>
              <a:buNone/>
            </a:pPr>
            <a:r>
              <a:rPr lang="en-US" altLang="en-US" sz="1200" b="1" dirty="0">
                <a:solidFill>
                  <a:schemeClr val="accent1"/>
                </a:solidFill>
              </a:rPr>
              <a:t>Scatter Plot</a:t>
            </a:r>
          </a:p>
        </p:txBody>
      </p:sp>
      <p:grpSp>
        <p:nvGrpSpPr>
          <p:cNvPr id="18443" name="Group 107">
            <a:extLst>
              <a:ext uri="{FF2B5EF4-FFF2-40B4-BE49-F238E27FC236}">
                <a16:creationId xmlns:a16="http://schemas.microsoft.com/office/drawing/2014/main" id="{2DE7861A-6EF0-09D3-90D1-07D2E60A9D0B}"/>
              </a:ext>
            </a:extLst>
          </p:cNvPr>
          <p:cNvGrpSpPr>
            <a:grpSpLocks/>
          </p:cNvGrpSpPr>
          <p:nvPr/>
        </p:nvGrpSpPr>
        <p:grpSpPr bwMode="auto">
          <a:xfrm>
            <a:off x="3084513" y="4246563"/>
            <a:ext cx="1307541" cy="938719"/>
            <a:chOff x="2018473" y="3617912"/>
            <a:chExt cx="1306868" cy="938719"/>
          </a:xfrm>
        </p:grpSpPr>
        <p:sp>
          <p:nvSpPr>
            <p:cNvPr id="143" name="Rectangle 142">
              <a:extLst>
                <a:ext uri="{FF2B5EF4-FFF2-40B4-BE49-F238E27FC236}">
                  <a16:creationId xmlns:a16="http://schemas.microsoft.com/office/drawing/2014/main" id="{CFF62734-3A6A-4450-1098-C5D35E51EC38}"/>
                </a:ext>
              </a:extLst>
            </p:cNvPr>
            <p:cNvSpPr/>
            <p:nvPr/>
          </p:nvSpPr>
          <p:spPr>
            <a:xfrm>
              <a:off x="2018473" y="3617912"/>
              <a:ext cx="609286" cy="609600"/>
            </a:xfrm>
            <a:prstGeom prst="rect">
              <a:avLst/>
            </a:prstGeom>
            <a:solidFill>
              <a:srgbClr val="2252A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schemeClr val="accent3"/>
                </a:solidFill>
              </a:endParaRPr>
            </a:p>
          </p:txBody>
        </p:sp>
        <p:sp>
          <p:nvSpPr>
            <p:cNvPr id="18478" name="TextBox 15">
              <a:extLst>
                <a:ext uri="{FF2B5EF4-FFF2-40B4-BE49-F238E27FC236}">
                  <a16:creationId xmlns:a16="http://schemas.microsoft.com/office/drawing/2014/main" id="{BDAB0135-DFBB-BE32-A863-DE7AADBDEC0D}"/>
                </a:ext>
              </a:extLst>
            </p:cNvPr>
            <p:cNvSpPr txBox="1">
              <a:spLocks noChangeArrowheads="1"/>
            </p:cNvSpPr>
            <p:nvPr/>
          </p:nvSpPr>
          <p:spPr bwMode="auto">
            <a:xfrm>
              <a:off x="2628073" y="3617912"/>
              <a:ext cx="697268" cy="9387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r>
                <a:rPr lang="en-US" altLang="en-US" sz="1100" dirty="0">
                  <a:solidFill>
                    <a:schemeClr val="accent1"/>
                  </a:solidFill>
                </a:rPr>
                <a:t>R: 166</a:t>
              </a:r>
              <a:br>
                <a:rPr lang="en-US" altLang="en-US" sz="1100" dirty="0">
                  <a:solidFill>
                    <a:schemeClr val="accent1"/>
                  </a:solidFill>
                </a:rPr>
              </a:br>
              <a:r>
                <a:rPr lang="en-US" altLang="en-US" sz="1100" dirty="0">
                  <a:solidFill>
                    <a:schemeClr val="accent1"/>
                  </a:solidFill>
                </a:rPr>
                <a:t>G: 166</a:t>
              </a:r>
              <a:br>
                <a:rPr lang="en-US" altLang="en-US" sz="1100" dirty="0">
                  <a:solidFill>
                    <a:schemeClr val="accent1"/>
                  </a:solidFill>
                </a:rPr>
              </a:br>
              <a:r>
                <a:rPr lang="en-US" altLang="en-US" sz="1100" dirty="0">
                  <a:solidFill>
                    <a:schemeClr val="accent1"/>
                  </a:solidFill>
                </a:rPr>
                <a:t>B: 166</a:t>
              </a:r>
            </a:p>
            <a:p>
              <a:r>
                <a:rPr lang="en-US" altLang="en-US" sz="1100" dirty="0">
                  <a:solidFill>
                    <a:schemeClr val="accent1"/>
                  </a:solidFill>
                </a:rPr>
                <a:t>#2252A3</a:t>
              </a:r>
            </a:p>
            <a:p>
              <a:endParaRPr lang="en-US" altLang="en-US" sz="1100" dirty="0">
                <a:solidFill>
                  <a:schemeClr val="accent1"/>
                </a:solidFill>
              </a:endParaRPr>
            </a:p>
          </p:txBody>
        </p:sp>
      </p:grpSp>
      <p:sp>
        <p:nvSpPr>
          <p:cNvPr id="18444" name="Content Placeholder 2">
            <a:extLst>
              <a:ext uri="{FF2B5EF4-FFF2-40B4-BE49-F238E27FC236}">
                <a16:creationId xmlns:a16="http://schemas.microsoft.com/office/drawing/2014/main" id="{D9931B92-10D9-BF4E-EABE-F4EC1C27D0AC}"/>
              </a:ext>
            </a:extLst>
          </p:cNvPr>
          <p:cNvSpPr txBox="1">
            <a:spLocks/>
          </p:cNvSpPr>
          <p:nvPr/>
        </p:nvSpPr>
        <p:spPr bwMode="auto">
          <a:xfrm>
            <a:off x="2936875" y="3975100"/>
            <a:ext cx="1736725" cy="325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spcBef>
                <a:spcPct val="20000"/>
              </a:spcBef>
              <a:buFont typeface="Arial" panose="020B0604020202020204" pitchFamily="34" charset="0"/>
              <a:buNone/>
            </a:pPr>
            <a:r>
              <a:rPr lang="en-US" altLang="en-US" sz="1200" b="1" dirty="0">
                <a:solidFill>
                  <a:schemeClr val="accent1"/>
                </a:solidFill>
              </a:rPr>
              <a:t>Box Plot</a:t>
            </a:r>
          </a:p>
        </p:txBody>
      </p:sp>
      <p:sp>
        <p:nvSpPr>
          <p:cNvPr id="18445" name="Content Placeholder 2">
            <a:extLst>
              <a:ext uri="{FF2B5EF4-FFF2-40B4-BE49-F238E27FC236}">
                <a16:creationId xmlns:a16="http://schemas.microsoft.com/office/drawing/2014/main" id="{D36D22E4-2511-DCD1-DCB5-0B1D41D9A53B}"/>
              </a:ext>
            </a:extLst>
          </p:cNvPr>
          <p:cNvSpPr txBox="1">
            <a:spLocks/>
          </p:cNvSpPr>
          <p:nvPr/>
        </p:nvSpPr>
        <p:spPr bwMode="auto">
          <a:xfrm>
            <a:off x="2908300" y="2555875"/>
            <a:ext cx="1504950"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spcBef>
                <a:spcPct val="20000"/>
              </a:spcBef>
              <a:buFont typeface="Arial" panose="020B0604020202020204" pitchFamily="34" charset="0"/>
              <a:buNone/>
            </a:pPr>
            <a:r>
              <a:rPr lang="en-US" altLang="en-US" sz="2000" b="1" dirty="0">
                <a:solidFill>
                  <a:schemeClr val="accent1"/>
                </a:solidFill>
              </a:rPr>
              <a:t>Plot Colors</a:t>
            </a:r>
          </a:p>
        </p:txBody>
      </p:sp>
      <p:grpSp>
        <p:nvGrpSpPr>
          <p:cNvPr id="18447" name="Group 107">
            <a:extLst>
              <a:ext uri="{FF2B5EF4-FFF2-40B4-BE49-F238E27FC236}">
                <a16:creationId xmlns:a16="http://schemas.microsoft.com/office/drawing/2014/main" id="{A9DCF921-E20E-22D5-D2DD-02DCB6035797}"/>
              </a:ext>
            </a:extLst>
          </p:cNvPr>
          <p:cNvGrpSpPr>
            <a:grpSpLocks/>
          </p:cNvGrpSpPr>
          <p:nvPr/>
        </p:nvGrpSpPr>
        <p:grpSpPr bwMode="auto">
          <a:xfrm>
            <a:off x="4799013" y="3236913"/>
            <a:ext cx="1297923" cy="769441"/>
            <a:chOff x="2018473" y="3617912"/>
            <a:chExt cx="1297255" cy="769441"/>
          </a:xfrm>
        </p:grpSpPr>
        <p:sp>
          <p:nvSpPr>
            <p:cNvPr id="150" name="Rectangle 149">
              <a:extLst>
                <a:ext uri="{FF2B5EF4-FFF2-40B4-BE49-F238E27FC236}">
                  <a16:creationId xmlns:a16="http://schemas.microsoft.com/office/drawing/2014/main" id="{5C084382-7A41-316B-151A-F20A30AE19B3}"/>
                </a:ext>
              </a:extLst>
            </p:cNvPr>
            <p:cNvSpPr/>
            <p:nvPr/>
          </p:nvSpPr>
          <p:spPr>
            <a:xfrm>
              <a:off x="2018473" y="3617912"/>
              <a:ext cx="609286" cy="6096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schemeClr val="accent1"/>
                </a:solidFill>
              </a:endParaRPr>
            </a:p>
          </p:txBody>
        </p:sp>
        <p:sp>
          <p:nvSpPr>
            <p:cNvPr id="18476" name="TextBox 15">
              <a:extLst>
                <a:ext uri="{FF2B5EF4-FFF2-40B4-BE49-F238E27FC236}">
                  <a16:creationId xmlns:a16="http://schemas.microsoft.com/office/drawing/2014/main" id="{5DFF926C-F3EC-7126-53AE-EBDBC3507645}"/>
                </a:ext>
              </a:extLst>
            </p:cNvPr>
            <p:cNvSpPr txBox="1">
              <a:spLocks noChangeArrowheads="1"/>
            </p:cNvSpPr>
            <p:nvPr/>
          </p:nvSpPr>
          <p:spPr bwMode="auto">
            <a:xfrm>
              <a:off x="2628073" y="3617912"/>
              <a:ext cx="687655"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r>
                <a:rPr lang="en-US" altLang="en-US" sz="1100" dirty="0">
                  <a:solidFill>
                    <a:schemeClr val="accent1"/>
                  </a:solidFill>
                </a:rPr>
                <a:t>R: 51</a:t>
              </a:r>
              <a:br>
                <a:rPr lang="en-US" altLang="en-US" sz="1100" dirty="0">
                  <a:solidFill>
                    <a:schemeClr val="accent1"/>
                  </a:solidFill>
                </a:rPr>
              </a:br>
              <a:r>
                <a:rPr lang="en-US" altLang="en-US" sz="1100" dirty="0">
                  <a:solidFill>
                    <a:schemeClr val="accent1"/>
                  </a:solidFill>
                </a:rPr>
                <a:t>G: 153</a:t>
              </a:r>
              <a:br>
                <a:rPr lang="en-US" altLang="en-US" sz="1100" dirty="0">
                  <a:solidFill>
                    <a:schemeClr val="accent1"/>
                  </a:solidFill>
                </a:rPr>
              </a:br>
              <a:r>
                <a:rPr lang="en-US" altLang="en-US" sz="1100" dirty="0">
                  <a:solidFill>
                    <a:schemeClr val="accent1"/>
                  </a:solidFill>
                </a:rPr>
                <a:t>B: 51</a:t>
              </a:r>
            </a:p>
            <a:p>
              <a:r>
                <a:rPr lang="en-US" altLang="en-US" sz="1100" dirty="0">
                  <a:solidFill>
                    <a:schemeClr val="accent1"/>
                  </a:solidFill>
                </a:rPr>
                <a:t>#339933</a:t>
              </a:r>
            </a:p>
          </p:txBody>
        </p:sp>
      </p:grpSp>
      <p:sp>
        <p:nvSpPr>
          <p:cNvPr id="18448" name="Content Placeholder 2">
            <a:extLst>
              <a:ext uri="{FF2B5EF4-FFF2-40B4-BE49-F238E27FC236}">
                <a16:creationId xmlns:a16="http://schemas.microsoft.com/office/drawing/2014/main" id="{D9BB074C-391B-A2F3-FE52-289F8CD6D88B}"/>
              </a:ext>
            </a:extLst>
          </p:cNvPr>
          <p:cNvSpPr txBox="1">
            <a:spLocks/>
          </p:cNvSpPr>
          <p:nvPr/>
        </p:nvSpPr>
        <p:spPr bwMode="auto">
          <a:xfrm>
            <a:off x="4651375" y="2955925"/>
            <a:ext cx="1504950"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spcBef>
                <a:spcPct val="20000"/>
              </a:spcBef>
              <a:buFont typeface="Arial" panose="020B0604020202020204" pitchFamily="34" charset="0"/>
              <a:buNone/>
            </a:pPr>
            <a:r>
              <a:rPr lang="en-US" altLang="en-US" sz="1200" b="1">
                <a:solidFill>
                  <a:schemeClr val="accent1"/>
                </a:solidFill>
              </a:rPr>
              <a:t>Green Status</a:t>
            </a:r>
          </a:p>
        </p:txBody>
      </p:sp>
      <p:grpSp>
        <p:nvGrpSpPr>
          <p:cNvPr id="18449" name="Group 107">
            <a:extLst>
              <a:ext uri="{FF2B5EF4-FFF2-40B4-BE49-F238E27FC236}">
                <a16:creationId xmlns:a16="http://schemas.microsoft.com/office/drawing/2014/main" id="{0834A973-C75D-66D2-5306-64633482AB7B}"/>
              </a:ext>
            </a:extLst>
          </p:cNvPr>
          <p:cNvGrpSpPr>
            <a:grpSpLocks/>
          </p:cNvGrpSpPr>
          <p:nvPr/>
        </p:nvGrpSpPr>
        <p:grpSpPr bwMode="auto">
          <a:xfrm>
            <a:off x="4799013" y="4246563"/>
            <a:ext cx="1288305" cy="769441"/>
            <a:chOff x="2018473" y="3617912"/>
            <a:chExt cx="1287642" cy="769441"/>
          </a:xfrm>
        </p:grpSpPr>
        <p:sp>
          <p:nvSpPr>
            <p:cNvPr id="154" name="Rectangle 153">
              <a:extLst>
                <a:ext uri="{FF2B5EF4-FFF2-40B4-BE49-F238E27FC236}">
                  <a16:creationId xmlns:a16="http://schemas.microsoft.com/office/drawing/2014/main" id="{4FE9436D-B15B-77C9-AD86-1A3135EEA57C}"/>
                </a:ext>
              </a:extLst>
            </p:cNvPr>
            <p:cNvSpPr/>
            <p:nvPr/>
          </p:nvSpPr>
          <p:spPr>
            <a:xfrm>
              <a:off x="2018473" y="3617912"/>
              <a:ext cx="609286" cy="609600"/>
            </a:xfrm>
            <a:prstGeom prst="rect">
              <a:avLst/>
            </a:prstGeom>
            <a:solidFill>
              <a:srgbClr val="FFCC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schemeClr val="accent3"/>
                </a:solidFill>
              </a:endParaRPr>
            </a:p>
          </p:txBody>
        </p:sp>
        <p:sp>
          <p:nvSpPr>
            <p:cNvPr id="18474" name="TextBox 15">
              <a:extLst>
                <a:ext uri="{FF2B5EF4-FFF2-40B4-BE49-F238E27FC236}">
                  <a16:creationId xmlns:a16="http://schemas.microsoft.com/office/drawing/2014/main" id="{FBBC2120-7B7C-7D27-548F-FF5FE428ADA2}"/>
                </a:ext>
              </a:extLst>
            </p:cNvPr>
            <p:cNvSpPr txBox="1">
              <a:spLocks noChangeArrowheads="1"/>
            </p:cNvSpPr>
            <p:nvPr/>
          </p:nvSpPr>
          <p:spPr bwMode="auto">
            <a:xfrm>
              <a:off x="2628073" y="3617912"/>
              <a:ext cx="678042"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r>
                <a:rPr lang="en-US" altLang="en-US" sz="1100" dirty="0">
                  <a:solidFill>
                    <a:schemeClr val="accent1"/>
                  </a:solidFill>
                </a:rPr>
                <a:t>R: 255</a:t>
              </a:r>
              <a:br>
                <a:rPr lang="en-US" altLang="en-US" sz="1100" dirty="0">
                  <a:solidFill>
                    <a:schemeClr val="accent1"/>
                  </a:solidFill>
                </a:rPr>
              </a:br>
              <a:r>
                <a:rPr lang="en-US" altLang="en-US" sz="1100" dirty="0">
                  <a:solidFill>
                    <a:schemeClr val="accent1"/>
                  </a:solidFill>
                </a:rPr>
                <a:t>G: 204</a:t>
              </a:r>
              <a:br>
                <a:rPr lang="en-US" altLang="en-US" sz="1100" dirty="0">
                  <a:solidFill>
                    <a:schemeClr val="accent1"/>
                  </a:solidFill>
                </a:rPr>
              </a:br>
              <a:r>
                <a:rPr lang="en-US" altLang="en-US" sz="1100" dirty="0">
                  <a:solidFill>
                    <a:schemeClr val="accent1"/>
                  </a:solidFill>
                </a:rPr>
                <a:t>B: 0</a:t>
              </a:r>
            </a:p>
            <a:p>
              <a:r>
                <a:rPr lang="en-US" altLang="en-US" sz="1100" dirty="0">
                  <a:solidFill>
                    <a:schemeClr val="accent1"/>
                  </a:solidFill>
                </a:rPr>
                <a:t>#FFCC00</a:t>
              </a:r>
            </a:p>
          </p:txBody>
        </p:sp>
      </p:grpSp>
      <p:sp>
        <p:nvSpPr>
          <p:cNvPr id="18450" name="Content Placeholder 2">
            <a:extLst>
              <a:ext uri="{FF2B5EF4-FFF2-40B4-BE49-F238E27FC236}">
                <a16:creationId xmlns:a16="http://schemas.microsoft.com/office/drawing/2014/main" id="{85769B66-4BA1-5AF6-5F62-98CAEC40AF75}"/>
              </a:ext>
            </a:extLst>
          </p:cNvPr>
          <p:cNvSpPr txBox="1">
            <a:spLocks/>
          </p:cNvSpPr>
          <p:nvPr/>
        </p:nvSpPr>
        <p:spPr bwMode="auto">
          <a:xfrm>
            <a:off x="4651375" y="3975100"/>
            <a:ext cx="1736725" cy="325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spcBef>
                <a:spcPct val="20000"/>
              </a:spcBef>
              <a:buFont typeface="Arial" panose="020B0604020202020204" pitchFamily="34" charset="0"/>
              <a:buNone/>
            </a:pPr>
            <a:r>
              <a:rPr lang="en-US" altLang="en-US" sz="1200" b="1">
                <a:solidFill>
                  <a:schemeClr val="accent1"/>
                </a:solidFill>
              </a:rPr>
              <a:t>Yellow Status</a:t>
            </a:r>
          </a:p>
        </p:txBody>
      </p:sp>
      <p:sp>
        <p:nvSpPr>
          <p:cNvPr id="18451" name="Content Placeholder 2">
            <a:extLst>
              <a:ext uri="{FF2B5EF4-FFF2-40B4-BE49-F238E27FC236}">
                <a16:creationId xmlns:a16="http://schemas.microsoft.com/office/drawing/2014/main" id="{6FE69FBB-6ED6-A6D1-CF91-D97EC3E863EB}"/>
              </a:ext>
            </a:extLst>
          </p:cNvPr>
          <p:cNvSpPr txBox="1">
            <a:spLocks/>
          </p:cNvSpPr>
          <p:nvPr/>
        </p:nvSpPr>
        <p:spPr bwMode="auto">
          <a:xfrm>
            <a:off x="4622800" y="2555875"/>
            <a:ext cx="1644650"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spcBef>
                <a:spcPct val="20000"/>
              </a:spcBef>
              <a:buFont typeface="Arial" panose="020B0604020202020204" pitchFamily="34" charset="0"/>
              <a:buNone/>
            </a:pPr>
            <a:r>
              <a:rPr lang="en-US" altLang="en-US" sz="2000" b="1">
                <a:solidFill>
                  <a:schemeClr val="accent1"/>
                </a:solidFill>
              </a:rPr>
              <a:t>Status Colors</a:t>
            </a:r>
          </a:p>
        </p:txBody>
      </p:sp>
      <p:grpSp>
        <p:nvGrpSpPr>
          <p:cNvPr id="18452" name="Group 107">
            <a:extLst>
              <a:ext uri="{FF2B5EF4-FFF2-40B4-BE49-F238E27FC236}">
                <a16:creationId xmlns:a16="http://schemas.microsoft.com/office/drawing/2014/main" id="{00EA6E11-E93D-D9DF-0AD7-565BA234AB03}"/>
              </a:ext>
            </a:extLst>
          </p:cNvPr>
          <p:cNvGrpSpPr>
            <a:grpSpLocks/>
          </p:cNvGrpSpPr>
          <p:nvPr/>
        </p:nvGrpSpPr>
        <p:grpSpPr bwMode="auto">
          <a:xfrm>
            <a:off x="4799013" y="5246688"/>
            <a:ext cx="1304335" cy="769441"/>
            <a:chOff x="2018473" y="3617912"/>
            <a:chExt cx="1303664" cy="769441"/>
          </a:xfrm>
        </p:grpSpPr>
        <p:sp>
          <p:nvSpPr>
            <p:cNvPr id="160" name="Rectangle 159">
              <a:extLst>
                <a:ext uri="{FF2B5EF4-FFF2-40B4-BE49-F238E27FC236}">
                  <a16:creationId xmlns:a16="http://schemas.microsoft.com/office/drawing/2014/main" id="{923CB906-61CF-163C-7B25-5EE219DD8E45}"/>
                </a:ext>
              </a:extLst>
            </p:cNvPr>
            <p:cNvSpPr/>
            <p:nvPr/>
          </p:nvSpPr>
          <p:spPr>
            <a:xfrm>
              <a:off x="2018473" y="3617912"/>
              <a:ext cx="609286" cy="609600"/>
            </a:xfrm>
            <a:prstGeom prst="rect">
              <a:avLst/>
            </a:prstGeom>
            <a:solidFill>
              <a:srgbClr val="CC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schemeClr val="accent3"/>
                </a:solidFill>
              </a:endParaRPr>
            </a:p>
          </p:txBody>
        </p:sp>
        <p:sp>
          <p:nvSpPr>
            <p:cNvPr id="18472" name="TextBox 15">
              <a:extLst>
                <a:ext uri="{FF2B5EF4-FFF2-40B4-BE49-F238E27FC236}">
                  <a16:creationId xmlns:a16="http://schemas.microsoft.com/office/drawing/2014/main" id="{46F0AC97-BB1D-CE9E-6A10-4522FDD55BCF}"/>
                </a:ext>
              </a:extLst>
            </p:cNvPr>
            <p:cNvSpPr txBox="1">
              <a:spLocks noChangeArrowheads="1"/>
            </p:cNvSpPr>
            <p:nvPr/>
          </p:nvSpPr>
          <p:spPr bwMode="auto">
            <a:xfrm>
              <a:off x="2628073" y="3617912"/>
              <a:ext cx="694064"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r>
                <a:rPr lang="en-US" altLang="en-US" sz="1100" dirty="0">
                  <a:solidFill>
                    <a:schemeClr val="accent1"/>
                  </a:solidFill>
                </a:rPr>
                <a:t>R: 204</a:t>
              </a:r>
              <a:br>
                <a:rPr lang="en-US" altLang="en-US" sz="1100" dirty="0">
                  <a:solidFill>
                    <a:schemeClr val="accent1"/>
                  </a:solidFill>
                </a:rPr>
              </a:br>
              <a:r>
                <a:rPr lang="en-US" altLang="en-US" sz="1100" dirty="0">
                  <a:solidFill>
                    <a:schemeClr val="accent1"/>
                  </a:solidFill>
                </a:rPr>
                <a:t>G: 0</a:t>
              </a:r>
              <a:br>
                <a:rPr lang="en-US" altLang="en-US" sz="1100" dirty="0">
                  <a:solidFill>
                    <a:schemeClr val="accent1"/>
                  </a:solidFill>
                </a:rPr>
              </a:br>
              <a:r>
                <a:rPr lang="en-US" altLang="en-US" sz="1100" dirty="0">
                  <a:solidFill>
                    <a:schemeClr val="accent1"/>
                  </a:solidFill>
                </a:rPr>
                <a:t>B: 0</a:t>
              </a:r>
            </a:p>
            <a:p>
              <a:r>
                <a:rPr lang="en-US" altLang="en-US" sz="1100" dirty="0">
                  <a:solidFill>
                    <a:schemeClr val="accent1"/>
                  </a:solidFill>
                </a:rPr>
                <a:t>#CC0000</a:t>
              </a:r>
            </a:p>
          </p:txBody>
        </p:sp>
      </p:grpSp>
      <p:sp>
        <p:nvSpPr>
          <p:cNvPr id="18453" name="Content Placeholder 2">
            <a:extLst>
              <a:ext uri="{FF2B5EF4-FFF2-40B4-BE49-F238E27FC236}">
                <a16:creationId xmlns:a16="http://schemas.microsoft.com/office/drawing/2014/main" id="{0BB61AEF-5424-91D3-9909-9F7AD4D571E8}"/>
              </a:ext>
            </a:extLst>
          </p:cNvPr>
          <p:cNvSpPr txBox="1">
            <a:spLocks/>
          </p:cNvSpPr>
          <p:nvPr/>
        </p:nvSpPr>
        <p:spPr bwMode="auto">
          <a:xfrm>
            <a:off x="4651375" y="4975225"/>
            <a:ext cx="1736725" cy="325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spcBef>
                <a:spcPct val="20000"/>
              </a:spcBef>
              <a:buFont typeface="Arial" panose="020B0604020202020204" pitchFamily="34" charset="0"/>
              <a:buNone/>
            </a:pPr>
            <a:r>
              <a:rPr lang="en-US" altLang="en-US" sz="1200" b="1">
                <a:solidFill>
                  <a:schemeClr val="accent1"/>
                </a:solidFill>
              </a:rPr>
              <a:t>Red Status</a:t>
            </a:r>
          </a:p>
        </p:txBody>
      </p:sp>
      <p:grpSp>
        <p:nvGrpSpPr>
          <p:cNvPr id="18454" name="Group 107">
            <a:extLst>
              <a:ext uri="{FF2B5EF4-FFF2-40B4-BE49-F238E27FC236}">
                <a16:creationId xmlns:a16="http://schemas.microsoft.com/office/drawing/2014/main" id="{9365BF77-C6A4-148A-AEA7-93D08370C66F}"/>
              </a:ext>
            </a:extLst>
          </p:cNvPr>
          <p:cNvGrpSpPr>
            <a:grpSpLocks/>
          </p:cNvGrpSpPr>
          <p:nvPr/>
        </p:nvGrpSpPr>
        <p:grpSpPr bwMode="auto">
          <a:xfrm>
            <a:off x="6503989" y="3236913"/>
            <a:ext cx="1288374" cy="769441"/>
            <a:chOff x="2018473" y="3617912"/>
            <a:chExt cx="1287565" cy="769441"/>
          </a:xfrm>
        </p:grpSpPr>
        <p:sp>
          <p:nvSpPr>
            <p:cNvPr id="169" name="Rectangle 168">
              <a:extLst>
                <a:ext uri="{FF2B5EF4-FFF2-40B4-BE49-F238E27FC236}">
                  <a16:creationId xmlns:a16="http://schemas.microsoft.com/office/drawing/2014/main" id="{F5DFC92A-6A86-3F5A-EE1D-D9092AAF10C8}"/>
                </a:ext>
              </a:extLst>
            </p:cNvPr>
            <p:cNvSpPr/>
            <p:nvPr/>
          </p:nvSpPr>
          <p:spPr>
            <a:xfrm>
              <a:off x="2018473" y="3617912"/>
              <a:ext cx="609218" cy="609600"/>
            </a:xfrm>
            <a:prstGeom prst="rect">
              <a:avLst/>
            </a:prstGeom>
            <a:solidFill>
              <a:srgbClr val="A3E0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schemeClr val="accent1"/>
                </a:solidFill>
              </a:endParaRPr>
            </a:p>
          </p:txBody>
        </p:sp>
        <p:sp>
          <p:nvSpPr>
            <p:cNvPr id="18470" name="TextBox 15">
              <a:extLst>
                <a:ext uri="{FF2B5EF4-FFF2-40B4-BE49-F238E27FC236}">
                  <a16:creationId xmlns:a16="http://schemas.microsoft.com/office/drawing/2014/main" id="{0129304E-39FB-4F6A-2337-4ADF688C6718}"/>
                </a:ext>
              </a:extLst>
            </p:cNvPr>
            <p:cNvSpPr txBox="1">
              <a:spLocks noChangeArrowheads="1"/>
            </p:cNvSpPr>
            <p:nvPr/>
          </p:nvSpPr>
          <p:spPr bwMode="auto">
            <a:xfrm>
              <a:off x="2628073" y="3617912"/>
              <a:ext cx="677965"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r>
                <a:rPr lang="en-US" altLang="en-US" sz="1100" dirty="0">
                  <a:solidFill>
                    <a:schemeClr val="accent1"/>
                  </a:solidFill>
                </a:rPr>
                <a:t>R: 163</a:t>
              </a:r>
              <a:br>
                <a:rPr lang="en-US" altLang="en-US" sz="1100" dirty="0">
                  <a:solidFill>
                    <a:schemeClr val="accent1"/>
                  </a:solidFill>
                </a:rPr>
              </a:br>
              <a:r>
                <a:rPr lang="en-US" altLang="en-US" sz="1100" dirty="0">
                  <a:solidFill>
                    <a:schemeClr val="accent1"/>
                  </a:solidFill>
                </a:rPr>
                <a:t>G: 224</a:t>
              </a:r>
              <a:br>
                <a:rPr lang="en-US" altLang="en-US" sz="1100" dirty="0">
                  <a:solidFill>
                    <a:schemeClr val="accent1"/>
                  </a:solidFill>
                </a:rPr>
              </a:br>
              <a:r>
                <a:rPr lang="en-US" altLang="en-US" sz="1100" dirty="0">
                  <a:solidFill>
                    <a:schemeClr val="accent1"/>
                  </a:solidFill>
                </a:rPr>
                <a:t>B: 255</a:t>
              </a:r>
            </a:p>
            <a:p>
              <a:r>
                <a:rPr lang="en-US" altLang="en-US" sz="1100" dirty="0">
                  <a:solidFill>
                    <a:schemeClr val="accent1"/>
                  </a:solidFill>
                </a:rPr>
                <a:t>#A3E0FF</a:t>
              </a:r>
            </a:p>
          </p:txBody>
        </p:sp>
      </p:grpSp>
      <p:sp>
        <p:nvSpPr>
          <p:cNvPr id="18455" name="Content Placeholder 2">
            <a:extLst>
              <a:ext uri="{FF2B5EF4-FFF2-40B4-BE49-F238E27FC236}">
                <a16:creationId xmlns:a16="http://schemas.microsoft.com/office/drawing/2014/main" id="{15DE4A77-179A-0757-FCC2-EF5FF9C238AF}"/>
              </a:ext>
            </a:extLst>
          </p:cNvPr>
          <p:cNvSpPr txBox="1">
            <a:spLocks/>
          </p:cNvSpPr>
          <p:nvPr/>
        </p:nvSpPr>
        <p:spPr bwMode="auto">
          <a:xfrm>
            <a:off x="6356350" y="2955925"/>
            <a:ext cx="1504950"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spcBef>
                <a:spcPct val="20000"/>
              </a:spcBef>
              <a:buFont typeface="Arial" panose="020B0604020202020204" pitchFamily="34" charset="0"/>
              <a:buNone/>
            </a:pPr>
            <a:r>
              <a:rPr lang="en-US" altLang="en-US" sz="1200" b="1" dirty="0">
                <a:solidFill>
                  <a:schemeClr val="accent1"/>
                </a:solidFill>
              </a:rPr>
              <a:t>Third Blue</a:t>
            </a:r>
          </a:p>
        </p:txBody>
      </p:sp>
      <p:grpSp>
        <p:nvGrpSpPr>
          <p:cNvPr id="18456" name="Group 107">
            <a:extLst>
              <a:ext uri="{FF2B5EF4-FFF2-40B4-BE49-F238E27FC236}">
                <a16:creationId xmlns:a16="http://schemas.microsoft.com/office/drawing/2014/main" id="{85E5F2FF-0318-4EAE-01B7-6891AA76760E}"/>
              </a:ext>
            </a:extLst>
          </p:cNvPr>
          <p:cNvGrpSpPr>
            <a:grpSpLocks/>
          </p:cNvGrpSpPr>
          <p:nvPr/>
        </p:nvGrpSpPr>
        <p:grpSpPr bwMode="auto">
          <a:xfrm>
            <a:off x="6503989" y="4246563"/>
            <a:ext cx="1285099" cy="769441"/>
            <a:chOff x="2018473" y="3617912"/>
            <a:chExt cx="1284437" cy="769441"/>
          </a:xfrm>
        </p:grpSpPr>
        <p:sp>
          <p:nvSpPr>
            <p:cNvPr id="173" name="Rectangle 172">
              <a:extLst>
                <a:ext uri="{FF2B5EF4-FFF2-40B4-BE49-F238E27FC236}">
                  <a16:creationId xmlns:a16="http://schemas.microsoft.com/office/drawing/2014/main" id="{A027D4D5-008B-6E42-5672-7BE47E76F3A2}"/>
                </a:ext>
              </a:extLst>
            </p:cNvPr>
            <p:cNvSpPr/>
            <p:nvPr/>
          </p:nvSpPr>
          <p:spPr>
            <a:xfrm>
              <a:off x="2018473" y="3617912"/>
              <a:ext cx="609286" cy="609600"/>
            </a:xfrm>
            <a:prstGeom prst="rect">
              <a:avLst/>
            </a:prstGeom>
            <a:solidFill>
              <a:srgbClr val="FF8C1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schemeClr val="accent3"/>
                </a:solidFill>
              </a:endParaRPr>
            </a:p>
          </p:txBody>
        </p:sp>
        <p:sp>
          <p:nvSpPr>
            <p:cNvPr id="18468" name="TextBox 15">
              <a:extLst>
                <a:ext uri="{FF2B5EF4-FFF2-40B4-BE49-F238E27FC236}">
                  <a16:creationId xmlns:a16="http://schemas.microsoft.com/office/drawing/2014/main" id="{0F3FE79F-1CEB-B111-6340-86A3C388C306}"/>
                </a:ext>
              </a:extLst>
            </p:cNvPr>
            <p:cNvSpPr txBox="1">
              <a:spLocks noChangeArrowheads="1"/>
            </p:cNvSpPr>
            <p:nvPr/>
          </p:nvSpPr>
          <p:spPr bwMode="auto">
            <a:xfrm>
              <a:off x="2628073" y="3617912"/>
              <a:ext cx="674837"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r>
                <a:rPr lang="en-US" altLang="en-US" sz="1100" dirty="0">
                  <a:solidFill>
                    <a:schemeClr val="accent1"/>
                  </a:solidFill>
                </a:rPr>
                <a:t>R: 255</a:t>
              </a:r>
              <a:br>
                <a:rPr lang="en-US" altLang="en-US" sz="1100" dirty="0">
                  <a:solidFill>
                    <a:schemeClr val="accent1"/>
                  </a:solidFill>
                </a:rPr>
              </a:br>
              <a:r>
                <a:rPr lang="en-US" altLang="en-US" sz="1100" dirty="0">
                  <a:solidFill>
                    <a:schemeClr val="accent1"/>
                  </a:solidFill>
                </a:rPr>
                <a:t>G: 140</a:t>
              </a:r>
              <a:br>
                <a:rPr lang="en-US" altLang="en-US" sz="1100" dirty="0">
                  <a:solidFill>
                    <a:schemeClr val="accent1"/>
                  </a:solidFill>
                </a:rPr>
              </a:br>
              <a:r>
                <a:rPr lang="en-US" altLang="en-US" sz="1100" dirty="0">
                  <a:solidFill>
                    <a:schemeClr val="accent1"/>
                  </a:solidFill>
                </a:rPr>
                <a:t>B: 25</a:t>
              </a:r>
            </a:p>
            <a:p>
              <a:r>
                <a:rPr lang="en-US" altLang="en-US" sz="1100" dirty="0">
                  <a:solidFill>
                    <a:schemeClr val="accent1"/>
                  </a:solidFill>
                </a:rPr>
                <a:t>#FF8C19</a:t>
              </a:r>
            </a:p>
          </p:txBody>
        </p:sp>
      </p:grpSp>
      <p:sp>
        <p:nvSpPr>
          <p:cNvPr id="18457" name="Content Placeholder 2">
            <a:extLst>
              <a:ext uri="{FF2B5EF4-FFF2-40B4-BE49-F238E27FC236}">
                <a16:creationId xmlns:a16="http://schemas.microsoft.com/office/drawing/2014/main" id="{D48DF489-33B3-A47E-D7D8-101792300794}"/>
              </a:ext>
            </a:extLst>
          </p:cNvPr>
          <p:cNvSpPr txBox="1">
            <a:spLocks/>
          </p:cNvSpPr>
          <p:nvPr/>
        </p:nvSpPr>
        <p:spPr bwMode="auto">
          <a:xfrm>
            <a:off x="6356350" y="3975100"/>
            <a:ext cx="1736725" cy="325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spcBef>
                <a:spcPct val="20000"/>
              </a:spcBef>
              <a:buFont typeface="Arial" panose="020B0604020202020204" pitchFamily="34" charset="0"/>
              <a:buNone/>
            </a:pPr>
            <a:r>
              <a:rPr lang="en-US" altLang="en-US" sz="1200" b="1" dirty="0">
                <a:solidFill>
                  <a:schemeClr val="accent1"/>
                </a:solidFill>
              </a:rPr>
              <a:t>Orange</a:t>
            </a:r>
          </a:p>
        </p:txBody>
      </p:sp>
      <p:sp>
        <p:nvSpPr>
          <p:cNvPr id="18458" name="Content Placeholder 2">
            <a:extLst>
              <a:ext uri="{FF2B5EF4-FFF2-40B4-BE49-F238E27FC236}">
                <a16:creationId xmlns:a16="http://schemas.microsoft.com/office/drawing/2014/main" id="{C10A2709-0FF3-72CD-ADF5-7307A6C293E3}"/>
              </a:ext>
            </a:extLst>
          </p:cNvPr>
          <p:cNvSpPr txBox="1">
            <a:spLocks/>
          </p:cNvSpPr>
          <p:nvPr/>
        </p:nvSpPr>
        <p:spPr bwMode="auto">
          <a:xfrm>
            <a:off x="6327775" y="2555875"/>
            <a:ext cx="1644650"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spcBef>
                <a:spcPct val="20000"/>
              </a:spcBef>
              <a:buFont typeface="Arial" panose="020B0604020202020204" pitchFamily="34" charset="0"/>
              <a:buNone/>
            </a:pPr>
            <a:r>
              <a:rPr lang="en-US" altLang="en-US" sz="2000" b="1">
                <a:solidFill>
                  <a:schemeClr val="accent1"/>
                </a:solidFill>
              </a:rPr>
              <a:t>Other Colors</a:t>
            </a:r>
          </a:p>
        </p:txBody>
      </p:sp>
      <p:grpSp>
        <p:nvGrpSpPr>
          <p:cNvPr id="18459" name="Group 107">
            <a:extLst>
              <a:ext uri="{FF2B5EF4-FFF2-40B4-BE49-F238E27FC236}">
                <a16:creationId xmlns:a16="http://schemas.microsoft.com/office/drawing/2014/main" id="{CAB7FEA6-EF9A-A1CE-982D-ADE60FD57CBE}"/>
              </a:ext>
            </a:extLst>
          </p:cNvPr>
          <p:cNvGrpSpPr>
            <a:grpSpLocks/>
          </p:cNvGrpSpPr>
          <p:nvPr/>
        </p:nvGrpSpPr>
        <p:grpSpPr bwMode="auto">
          <a:xfrm>
            <a:off x="6503990" y="5246688"/>
            <a:ext cx="1297992" cy="769441"/>
            <a:chOff x="2018473" y="3617912"/>
            <a:chExt cx="1297177" cy="769441"/>
          </a:xfrm>
        </p:grpSpPr>
        <p:sp>
          <p:nvSpPr>
            <p:cNvPr id="178" name="Rectangle 177">
              <a:extLst>
                <a:ext uri="{FF2B5EF4-FFF2-40B4-BE49-F238E27FC236}">
                  <a16:creationId xmlns:a16="http://schemas.microsoft.com/office/drawing/2014/main" id="{BE05C41C-C109-6D46-6DFC-174E15C05AED}"/>
                </a:ext>
              </a:extLst>
            </p:cNvPr>
            <p:cNvSpPr/>
            <p:nvPr/>
          </p:nvSpPr>
          <p:spPr>
            <a:xfrm>
              <a:off x="2018473" y="3617912"/>
              <a:ext cx="609218" cy="609600"/>
            </a:xfrm>
            <a:prstGeom prst="rect">
              <a:avLst/>
            </a:prstGeom>
            <a:solidFill>
              <a:srgbClr val="66006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schemeClr val="accent3"/>
                </a:solidFill>
              </a:endParaRPr>
            </a:p>
          </p:txBody>
        </p:sp>
        <p:sp>
          <p:nvSpPr>
            <p:cNvPr id="18466" name="TextBox 15">
              <a:extLst>
                <a:ext uri="{FF2B5EF4-FFF2-40B4-BE49-F238E27FC236}">
                  <a16:creationId xmlns:a16="http://schemas.microsoft.com/office/drawing/2014/main" id="{8E26B086-012F-68B6-FEF7-A0CC21921B9F}"/>
                </a:ext>
              </a:extLst>
            </p:cNvPr>
            <p:cNvSpPr txBox="1">
              <a:spLocks noChangeArrowheads="1"/>
            </p:cNvSpPr>
            <p:nvPr/>
          </p:nvSpPr>
          <p:spPr bwMode="auto">
            <a:xfrm>
              <a:off x="2628073" y="3617912"/>
              <a:ext cx="687577"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r>
                <a:rPr lang="en-US" altLang="en-US" sz="1100" dirty="0">
                  <a:solidFill>
                    <a:schemeClr val="accent1"/>
                  </a:solidFill>
                </a:rPr>
                <a:t>R: 102</a:t>
              </a:r>
              <a:br>
                <a:rPr lang="en-US" altLang="en-US" sz="1100" dirty="0">
                  <a:solidFill>
                    <a:schemeClr val="accent1"/>
                  </a:solidFill>
                </a:rPr>
              </a:br>
              <a:r>
                <a:rPr lang="en-US" altLang="en-US" sz="1100" dirty="0">
                  <a:solidFill>
                    <a:schemeClr val="accent1"/>
                  </a:solidFill>
                </a:rPr>
                <a:t>G: 0</a:t>
              </a:r>
              <a:br>
                <a:rPr lang="en-US" altLang="en-US" sz="1100" dirty="0">
                  <a:solidFill>
                    <a:schemeClr val="accent1"/>
                  </a:solidFill>
                </a:rPr>
              </a:br>
              <a:r>
                <a:rPr lang="en-US" altLang="en-US" sz="1100" dirty="0">
                  <a:solidFill>
                    <a:schemeClr val="accent1"/>
                  </a:solidFill>
                </a:rPr>
                <a:t>B: 102</a:t>
              </a:r>
            </a:p>
            <a:p>
              <a:r>
                <a:rPr lang="en-US" altLang="en-US" sz="1100" dirty="0">
                  <a:solidFill>
                    <a:schemeClr val="accent1"/>
                  </a:solidFill>
                </a:rPr>
                <a:t>#660066</a:t>
              </a:r>
            </a:p>
          </p:txBody>
        </p:sp>
      </p:grpSp>
      <p:sp>
        <p:nvSpPr>
          <p:cNvPr id="18460" name="Content Placeholder 2">
            <a:extLst>
              <a:ext uri="{FF2B5EF4-FFF2-40B4-BE49-F238E27FC236}">
                <a16:creationId xmlns:a16="http://schemas.microsoft.com/office/drawing/2014/main" id="{F7E2047C-4A36-BDBA-C4AF-4ED70FCAA240}"/>
              </a:ext>
            </a:extLst>
          </p:cNvPr>
          <p:cNvSpPr txBox="1">
            <a:spLocks/>
          </p:cNvSpPr>
          <p:nvPr/>
        </p:nvSpPr>
        <p:spPr bwMode="auto">
          <a:xfrm>
            <a:off x="6356350" y="4975225"/>
            <a:ext cx="1736725" cy="325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spcBef>
                <a:spcPct val="20000"/>
              </a:spcBef>
              <a:buFont typeface="Arial" panose="020B0604020202020204" pitchFamily="34" charset="0"/>
              <a:buNone/>
            </a:pPr>
            <a:r>
              <a:rPr lang="en-US" altLang="en-US" sz="1200" b="1" dirty="0">
                <a:solidFill>
                  <a:schemeClr val="accent1"/>
                </a:solidFill>
              </a:rPr>
              <a:t>Purple</a:t>
            </a:r>
          </a:p>
        </p:txBody>
      </p:sp>
      <p:grpSp>
        <p:nvGrpSpPr>
          <p:cNvPr id="18461" name="Group 107">
            <a:extLst>
              <a:ext uri="{FF2B5EF4-FFF2-40B4-BE49-F238E27FC236}">
                <a16:creationId xmlns:a16="http://schemas.microsoft.com/office/drawing/2014/main" id="{A763DF28-BB1E-4E6D-E014-2DECEA775AC4}"/>
              </a:ext>
            </a:extLst>
          </p:cNvPr>
          <p:cNvGrpSpPr>
            <a:grpSpLocks/>
          </p:cNvGrpSpPr>
          <p:nvPr/>
        </p:nvGrpSpPr>
        <p:grpSpPr bwMode="auto">
          <a:xfrm>
            <a:off x="1455738" y="4243388"/>
            <a:ext cx="1312350" cy="769441"/>
            <a:chOff x="2018473" y="3617912"/>
            <a:chExt cx="1311674" cy="769441"/>
          </a:xfrm>
        </p:grpSpPr>
        <p:sp>
          <p:nvSpPr>
            <p:cNvPr id="56" name="Rectangle 55">
              <a:extLst>
                <a:ext uri="{FF2B5EF4-FFF2-40B4-BE49-F238E27FC236}">
                  <a16:creationId xmlns:a16="http://schemas.microsoft.com/office/drawing/2014/main" id="{B7BE1CD2-9590-8823-A97B-B72B72A82046}"/>
                </a:ext>
              </a:extLst>
            </p:cNvPr>
            <p:cNvSpPr/>
            <p:nvPr/>
          </p:nvSpPr>
          <p:spPr>
            <a:xfrm>
              <a:off x="2018473" y="3617912"/>
              <a:ext cx="609286" cy="609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schemeClr val="accent3"/>
                </a:solidFill>
              </a:endParaRPr>
            </a:p>
          </p:txBody>
        </p:sp>
        <p:sp>
          <p:nvSpPr>
            <p:cNvPr id="18464" name="TextBox 15">
              <a:extLst>
                <a:ext uri="{FF2B5EF4-FFF2-40B4-BE49-F238E27FC236}">
                  <a16:creationId xmlns:a16="http://schemas.microsoft.com/office/drawing/2014/main" id="{709A2500-6DE9-41D0-D50D-D66A9868CA9C}"/>
                </a:ext>
              </a:extLst>
            </p:cNvPr>
            <p:cNvSpPr txBox="1">
              <a:spLocks noChangeArrowheads="1"/>
            </p:cNvSpPr>
            <p:nvPr/>
          </p:nvSpPr>
          <p:spPr bwMode="auto">
            <a:xfrm>
              <a:off x="2628073" y="3617912"/>
              <a:ext cx="702074"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r>
                <a:rPr lang="en-US" altLang="en-US" sz="1100" dirty="0">
                  <a:solidFill>
                    <a:schemeClr val="accent1"/>
                  </a:solidFill>
                </a:rPr>
                <a:t>R: 43</a:t>
              </a:r>
              <a:br>
                <a:rPr lang="en-US" altLang="en-US" sz="1100" dirty="0">
                  <a:solidFill>
                    <a:schemeClr val="accent1"/>
                  </a:solidFill>
                </a:rPr>
              </a:br>
              <a:r>
                <a:rPr lang="en-US" altLang="en-US" sz="1100" dirty="0">
                  <a:solidFill>
                    <a:schemeClr val="accent1"/>
                  </a:solidFill>
                </a:rPr>
                <a:t>G: 133</a:t>
              </a:r>
              <a:br>
                <a:rPr lang="en-US" altLang="en-US" sz="1100" dirty="0">
                  <a:solidFill>
                    <a:schemeClr val="accent1"/>
                  </a:solidFill>
                </a:rPr>
              </a:br>
              <a:r>
                <a:rPr lang="en-US" altLang="en-US" sz="1100" dirty="0">
                  <a:solidFill>
                    <a:schemeClr val="accent1"/>
                  </a:solidFill>
                </a:rPr>
                <a:t>B: 187</a:t>
              </a:r>
            </a:p>
            <a:p>
              <a:r>
                <a:rPr lang="en-US" altLang="en-US" sz="1100" dirty="0">
                  <a:solidFill>
                    <a:schemeClr val="accent1"/>
                  </a:solidFill>
                </a:rPr>
                <a:t>#2B85BB</a:t>
              </a:r>
            </a:p>
          </p:txBody>
        </p:sp>
      </p:grpSp>
      <p:sp>
        <p:nvSpPr>
          <p:cNvPr id="18462" name="Content Placeholder 2">
            <a:extLst>
              <a:ext uri="{FF2B5EF4-FFF2-40B4-BE49-F238E27FC236}">
                <a16:creationId xmlns:a16="http://schemas.microsoft.com/office/drawing/2014/main" id="{9B31D100-F3D4-A6D9-54D6-FB38D63C3EE1}"/>
              </a:ext>
            </a:extLst>
          </p:cNvPr>
          <p:cNvSpPr txBox="1">
            <a:spLocks/>
          </p:cNvSpPr>
          <p:nvPr/>
        </p:nvSpPr>
        <p:spPr bwMode="auto">
          <a:xfrm>
            <a:off x="1308100" y="3971925"/>
            <a:ext cx="1736725"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spcBef>
                <a:spcPct val="20000"/>
              </a:spcBef>
              <a:buFont typeface="Arial" panose="020B0604020202020204" pitchFamily="34" charset="0"/>
              <a:buNone/>
            </a:pPr>
            <a:r>
              <a:rPr lang="en-US" altLang="en-US" sz="1200" b="1">
                <a:solidFill>
                  <a:schemeClr val="accent1"/>
                </a:solidFill>
              </a:rPr>
              <a:t>Main Headings</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a:extLst>
              <a:ext uri="{FF2B5EF4-FFF2-40B4-BE49-F238E27FC236}">
                <a16:creationId xmlns:a16="http://schemas.microsoft.com/office/drawing/2014/main" id="{854205D5-C00D-6E7C-15A4-412CBB271D09}"/>
              </a:ext>
            </a:extLst>
          </p:cNvPr>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altLang="en-US"/>
              <a:t>Financial Plan Risks and Watch Items</a:t>
            </a:r>
          </a:p>
        </p:txBody>
      </p:sp>
      <p:sp>
        <p:nvSpPr>
          <p:cNvPr id="6" name="Rectangle 5">
            <a:extLst>
              <a:ext uri="{FF2B5EF4-FFF2-40B4-BE49-F238E27FC236}">
                <a16:creationId xmlns:a16="http://schemas.microsoft.com/office/drawing/2014/main" id="{CE2C845D-A85C-B83D-7F5C-9E1A35657409}"/>
              </a:ext>
            </a:extLst>
          </p:cNvPr>
          <p:cNvSpPr/>
          <p:nvPr/>
        </p:nvSpPr>
        <p:spPr bwMode="auto">
          <a:xfrm>
            <a:off x="714375" y="1284288"/>
            <a:ext cx="7851775" cy="1501775"/>
          </a:xfrm>
          <a:prstGeom prst="rect">
            <a:avLst/>
          </a:prstGeom>
        </p:spPr>
        <p:txBody>
          <a:bodyPr>
            <a:spAutoFit/>
          </a:bodyPr>
          <a:lstStyle/>
          <a:p>
            <a:pPr marL="173736" indent="-173736" eaLnBrk="1" hangingPunct="1">
              <a:lnSpc>
                <a:spcPts val="1800"/>
              </a:lnSpc>
              <a:spcBef>
                <a:spcPts val="0"/>
              </a:spcBef>
              <a:buFont typeface="Arial" pitchFamily="34" charset="0"/>
              <a:buChar char="•"/>
              <a:defRPr/>
            </a:pPr>
            <a:r>
              <a:rPr lang="en-US" sz="1400" b="1" dirty="0">
                <a:solidFill>
                  <a:srgbClr val="0C2074"/>
                </a:solidFill>
                <a:cs typeface="Calibri" pitchFamily="34" charset="0"/>
              </a:rPr>
              <a:t>Bullet</a:t>
            </a:r>
          </a:p>
          <a:p>
            <a:pPr marL="173736" indent="-173736" eaLnBrk="1" hangingPunct="1">
              <a:lnSpc>
                <a:spcPts val="1600"/>
              </a:lnSpc>
              <a:spcBef>
                <a:spcPts val="0"/>
              </a:spcBef>
              <a:buFont typeface="Arial" pitchFamily="34" charset="0"/>
              <a:buChar char="•"/>
              <a:defRPr/>
            </a:pPr>
            <a:r>
              <a:rPr lang="en-US" sz="1400" b="1" dirty="0">
                <a:solidFill>
                  <a:srgbClr val="0C2074"/>
                </a:solidFill>
                <a:cs typeface="Calibri" pitchFamily="34" charset="0"/>
              </a:rPr>
              <a:t>Bullet</a:t>
            </a:r>
          </a:p>
          <a:p>
            <a:pPr marL="365760" indent="-171450" eaLnBrk="1" hangingPunct="1">
              <a:lnSpc>
                <a:spcPts val="1400"/>
              </a:lnSpc>
              <a:buFont typeface="Calibri" pitchFamily="34" charset="0"/>
              <a:buChar char="‒"/>
              <a:defRPr/>
            </a:pPr>
            <a:r>
              <a:rPr lang="en-US" sz="1000" dirty="0">
                <a:solidFill>
                  <a:prstClr val="black">
                    <a:lumMod val="50000"/>
                    <a:lumOff val="50000"/>
                  </a:prstClr>
                </a:solidFill>
                <a:cs typeface="Calibri" pitchFamily="34" charset="0"/>
              </a:rPr>
              <a:t>Sub Bullet</a:t>
            </a:r>
            <a:endParaRPr lang="en-US" sz="1000" b="1" dirty="0">
              <a:solidFill>
                <a:prstClr val="black">
                  <a:lumMod val="50000"/>
                  <a:lumOff val="50000"/>
                </a:prstClr>
              </a:solidFill>
              <a:cs typeface="Calibri" pitchFamily="34" charset="0"/>
            </a:endParaRPr>
          </a:p>
          <a:p>
            <a:pPr marL="365760" indent="-171450" eaLnBrk="1" hangingPunct="1">
              <a:lnSpc>
                <a:spcPts val="1400"/>
              </a:lnSpc>
              <a:buFont typeface="Calibri" pitchFamily="34" charset="0"/>
              <a:buChar char="‒"/>
              <a:defRPr/>
            </a:pPr>
            <a:r>
              <a:rPr lang="en-US" sz="1000" dirty="0">
                <a:solidFill>
                  <a:prstClr val="black">
                    <a:lumMod val="50000"/>
                    <a:lumOff val="50000"/>
                  </a:prstClr>
                </a:solidFill>
                <a:cs typeface="Calibri" pitchFamily="34" charset="0"/>
              </a:rPr>
              <a:t>Sub Bullet</a:t>
            </a:r>
            <a:endParaRPr lang="en-US" sz="1000" b="1" dirty="0">
              <a:solidFill>
                <a:prstClr val="black">
                  <a:lumMod val="50000"/>
                  <a:lumOff val="50000"/>
                </a:prstClr>
              </a:solidFill>
              <a:cs typeface="Calibri" pitchFamily="34" charset="0"/>
            </a:endParaRPr>
          </a:p>
          <a:p>
            <a:pPr marL="173736" indent="-173736" eaLnBrk="1" hangingPunct="1">
              <a:lnSpc>
                <a:spcPts val="1800"/>
              </a:lnSpc>
              <a:spcBef>
                <a:spcPts val="200"/>
              </a:spcBef>
              <a:buFont typeface="Arial" pitchFamily="34" charset="0"/>
              <a:buChar char="•"/>
              <a:defRPr/>
            </a:pPr>
            <a:r>
              <a:rPr lang="en-US" sz="1400" b="1" dirty="0">
                <a:solidFill>
                  <a:srgbClr val="0C2074"/>
                </a:solidFill>
                <a:cs typeface="Calibri" pitchFamily="34" charset="0"/>
              </a:rPr>
              <a:t>Bullet</a:t>
            </a:r>
          </a:p>
          <a:p>
            <a:pPr marL="365760" indent="-171450" eaLnBrk="1" hangingPunct="1">
              <a:lnSpc>
                <a:spcPts val="1400"/>
              </a:lnSpc>
              <a:buFont typeface="Calibri" pitchFamily="34" charset="0"/>
              <a:buChar char="‒"/>
              <a:defRPr/>
            </a:pPr>
            <a:r>
              <a:rPr lang="en-US" sz="1000" dirty="0">
                <a:solidFill>
                  <a:prstClr val="black">
                    <a:lumMod val="50000"/>
                    <a:lumOff val="50000"/>
                  </a:prstClr>
                </a:solidFill>
                <a:cs typeface="Calibri" pitchFamily="34" charset="0"/>
              </a:rPr>
              <a:t>Sub Bullet</a:t>
            </a:r>
            <a:endParaRPr lang="en-US" sz="1000" b="1" dirty="0">
              <a:solidFill>
                <a:prstClr val="black">
                  <a:lumMod val="50000"/>
                  <a:lumOff val="50000"/>
                </a:prstClr>
              </a:solidFill>
              <a:cs typeface="Calibri" pitchFamily="34" charset="0"/>
            </a:endParaRPr>
          </a:p>
          <a:p>
            <a:pPr marL="365760" indent="-171450" eaLnBrk="1" hangingPunct="1">
              <a:lnSpc>
                <a:spcPts val="1400"/>
              </a:lnSpc>
              <a:buFont typeface="Calibri" pitchFamily="34" charset="0"/>
              <a:buChar char="‒"/>
              <a:defRPr/>
            </a:pPr>
            <a:r>
              <a:rPr lang="en-US" sz="1000" dirty="0">
                <a:solidFill>
                  <a:schemeClr val="accent2"/>
                </a:solidFill>
                <a:cs typeface="Calibri" pitchFamily="34" charset="0"/>
              </a:rPr>
              <a:t>Sub Bullet Highlight</a:t>
            </a:r>
          </a:p>
        </p:txBody>
      </p:sp>
      <p:sp>
        <p:nvSpPr>
          <p:cNvPr id="7" name="Rectangle 6">
            <a:extLst>
              <a:ext uri="{FF2B5EF4-FFF2-40B4-BE49-F238E27FC236}">
                <a16:creationId xmlns:a16="http://schemas.microsoft.com/office/drawing/2014/main" id="{CA8834C2-D8ED-0B85-B395-75FDCE819C95}"/>
              </a:ext>
            </a:extLst>
          </p:cNvPr>
          <p:cNvSpPr/>
          <p:nvPr/>
        </p:nvSpPr>
        <p:spPr bwMode="auto">
          <a:xfrm>
            <a:off x="417513" y="752475"/>
            <a:ext cx="4017962" cy="431800"/>
          </a:xfrm>
          <a:prstGeom prst="rect">
            <a:avLst/>
          </a:prstGeom>
        </p:spPr>
        <p:txBody>
          <a:bodyPr>
            <a:spAutoFit/>
          </a:bodyPr>
          <a:lstStyle/>
          <a:p>
            <a:pPr eaLnBrk="1" fontAlgn="auto" hangingPunct="1">
              <a:lnSpc>
                <a:spcPts val="3000"/>
              </a:lnSpc>
              <a:spcBef>
                <a:spcPts val="0"/>
              </a:spcBef>
              <a:spcAft>
                <a:spcPts val="0"/>
              </a:spcAft>
              <a:defRPr/>
            </a:pPr>
            <a:r>
              <a:rPr lang="en-US" sz="1500" b="1" kern="1100" dirty="0">
                <a:solidFill>
                  <a:schemeClr val="tx1">
                    <a:lumMod val="50000"/>
                    <a:lumOff val="50000"/>
                  </a:schemeClr>
                </a:solidFill>
                <a:cs typeface="Calibri" pitchFamily="34" charset="0"/>
              </a:rPr>
              <a:t>Identified Risks</a:t>
            </a:r>
          </a:p>
        </p:txBody>
      </p:sp>
      <p:grpSp>
        <p:nvGrpSpPr>
          <p:cNvPr id="21509" name="Group 8">
            <a:extLst>
              <a:ext uri="{FF2B5EF4-FFF2-40B4-BE49-F238E27FC236}">
                <a16:creationId xmlns:a16="http://schemas.microsoft.com/office/drawing/2014/main" id="{4E7B0402-036C-323F-4430-6F15417E7EBC}"/>
              </a:ext>
            </a:extLst>
          </p:cNvPr>
          <p:cNvGrpSpPr>
            <a:grpSpLocks/>
          </p:cNvGrpSpPr>
          <p:nvPr/>
        </p:nvGrpSpPr>
        <p:grpSpPr bwMode="auto">
          <a:xfrm>
            <a:off x="417513" y="3375025"/>
            <a:ext cx="8148637" cy="2033588"/>
            <a:chOff x="417513" y="752475"/>
            <a:chExt cx="8148418" cy="2034189"/>
          </a:xfrm>
        </p:grpSpPr>
        <p:sp>
          <p:nvSpPr>
            <p:cNvPr id="10" name="Rectangle 9">
              <a:extLst>
                <a:ext uri="{FF2B5EF4-FFF2-40B4-BE49-F238E27FC236}">
                  <a16:creationId xmlns:a16="http://schemas.microsoft.com/office/drawing/2014/main" id="{BC79FA78-16A5-B1A1-F86E-F7E2BCDCA4B4}"/>
                </a:ext>
              </a:extLst>
            </p:cNvPr>
            <p:cNvSpPr/>
            <p:nvPr/>
          </p:nvSpPr>
          <p:spPr>
            <a:xfrm>
              <a:off x="714367" y="1284445"/>
              <a:ext cx="7851564" cy="1502219"/>
            </a:xfrm>
            <a:prstGeom prst="rect">
              <a:avLst/>
            </a:prstGeom>
          </p:spPr>
          <p:txBody>
            <a:bodyPr>
              <a:spAutoFit/>
            </a:bodyPr>
            <a:lstStyle/>
            <a:p>
              <a:pPr marL="173736" indent="-173736" eaLnBrk="1" hangingPunct="1">
                <a:lnSpc>
                  <a:spcPts val="1800"/>
                </a:lnSpc>
                <a:spcBef>
                  <a:spcPts val="0"/>
                </a:spcBef>
                <a:buFont typeface="Arial" pitchFamily="34" charset="0"/>
                <a:buChar char="•"/>
                <a:defRPr/>
              </a:pPr>
              <a:r>
                <a:rPr lang="en-US" sz="1400" b="1" dirty="0">
                  <a:solidFill>
                    <a:srgbClr val="0C2074"/>
                  </a:solidFill>
                  <a:cs typeface="Calibri" pitchFamily="34" charset="0"/>
                </a:rPr>
                <a:t>Bullet</a:t>
              </a:r>
            </a:p>
            <a:p>
              <a:pPr marL="173736" indent="-173736" eaLnBrk="1" hangingPunct="1">
                <a:lnSpc>
                  <a:spcPts val="1600"/>
                </a:lnSpc>
                <a:spcBef>
                  <a:spcPts val="0"/>
                </a:spcBef>
                <a:buFont typeface="Arial" pitchFamily="34" charset="0"/>
                <a:buChar char="•"/>
                <a:defRPr/>
              </a:pPr>
              <a:r>
                <a:rPr lang="en-US" sz="1400" b="1" dirty="0">
                  <a:solidFill>
                    <a:srgbClr val="0C2074"/>
                  </a:solidFill>
                  <a:cs typeface="Calibri" pitchFamily="34" charset="0"/>
                </a:rPr>
                <a:t>Bullet</a:t>
              </a:r>
            </a:p>
            <a:p>
              <a:pPr marL="365760" indent="-171450" eaLnBrk="1" hangingPunct="1">
                <a:lnSpc>
                  <a:spcPts val="1400"/>
                </a:lnSpc>
                <a:buFont typeface="Calibri" pitchFamily="34" charset="0"/>
                <a:buChar char="‒"/>
                <a:defRPr/>
              </a:pPr>
              <a:r>
                <a:rPr lang="en-US" sz="1000" dirty="0">
                  <a:solidFill>
                    <a:prstClr val="black">
                      <a:lumMod val="50000"/>
                      <a:lumOff val="50000"/>
                    </a:prstClr>
                  </a:solidFill>
                  <a:cs typeface="Calibri" pitchFamily="34" charset="0"/>
                </a:rPr>
                <a:t>Sub Bullet</a:t>
              </a:r>
              <a:endParaRPr lang="en-US" sz="1000" b="1" dirty="0">
                <a:solidFill>
                  <a:prstClr val="black">
                    <a:lumMod val="50000"/>
                    <a:lumOff val="50000"/>
                  </a:prstClr>
                </a:solidFill>
                <a:cs typeface="Calibri" pitchFamily="34" charset="0"/>
              </a:endParaRPr>
            </a:p>
            <a:p>
              <a:pPr marL="365760" indent="-171450" eaLnBrk="1" hangingPunct="1">
                <a:lnSpc>
                  <a:spcPts val="1400"/>
                </a:lnSpc>
                <a:buFont typeface="Calibri" pitchFamily="34" charset="0"/>
                <a:buChar char="‒"/>
                <a:defRPr/>
              </a:pPr>
              <a:r>
                <a:rPr lang="en-US" sz="1000" dirty="0">
                  <a:solidFill>
                    <a:prstClr val="black">
                      <a:lumMod val="50000"/>
                      <a:lumOff val="50000"/>
                    </a:prstClr>
                  </a:solidFill>
                  <a:cs typeface="Calibri" pitchFamily="34" charset="0"/>
                </a:rPr>
                <a:t>Sub Bullet</a:t>
              </a:r>
              <a:endParaRPr lang="en-US" sz="1000" b="1" dirty="0">
                <a:solidFill>
                  <a:prstClr val="black">
                    <a:lumMod val="50000"/>
                    <a:lumOff val="50000"/>
                  </a:prstClr>
                </a:solidFill>
                <a:cs typeface="Calibri" pitchFamily="34" charset="0"/>
              </a:endParaRPr>
            </a:p>
            <a:p>
              <a:pPr marL="173736" indent="-173736" eaLnBrk="1" hangingPunct="1">
                <a:lnSpc>
                  <a:spcPts val="1800"/>
                </a:lnSpc>
                <a:spcBef>
                  <a:spcPts val="200"/>
                </a:spcBef>
                <a:buFont typeface="Arial" pitchFamily="34" charset="0"/>
                <a:buChar char="•"/>
                <a:defRPr/>
              </a:pPr>
              <a:r>
                <a:rPr lang="en-US" sz="1400" b="1" dirty="0">
                  <a:solidFill>
                    <a:srgbClr val="0C2074"/>
                  </a:solidFill>
                  <a:cs typeface="Calibri" pitchFamily="34" charset="0"/>
                </a:rPr>
                <a:t>Bullet</a:t>
              </a:r>
            </a:p>
            <a:p>
              <a:pPr marL="365760" indent="-171450" eaLnBrk="1" hangingPunct="1">
                <a:lnSpc>
                  <a:spcPts val="1400"/>
                </a:lnSpc>
                <a:buFont typeface="Calibri" pitchFamily="34" charset="0"/>
                <a:buChar char="‒"/>
                <a:defRPr/>
              </a:pPr>
              <a:r>
                <a:rPr lang="en-US" sz="1000" dirty="0">
                  <a:solidFill>
                    <a:prstClr val="black">
                      <a:lumMod val="50000"/>
                      <a:lumOff val="50000"/>
                    </a:prstClr>
                  </a:solidFill>
                  <a:cs typeface="Calibri" pitchFamily="34" charset="0"/>
                </a:rPr>
                <a:t>Sub Bullet</a:t>
              </a:r>
              <a:endParaRPr lang="en-US" sz="1000" b="1" dirty="0">
                <a:solidFill>
                  <a:prstClr val="black">
                    <a:lumMod val="50000"/>
                    <a:lumOff val="50000"/>
                  </a:prstClr>
                </a:solidFill>
                <a:cs typeface="Calibri" pitchFamily="34" charset="0"/>
              </a:endParaRPr>
            </a:p>
            <a:p>
              <a:pPr marL="365760" indent="-171450" eaLnBrk="1" hangingPunct="1">
                <a:lnSpc>
                  <a:spcPts val="1400"/>
                </a:lnSpc>
                <a:buFont typeface="Calibri" pitchFamily="34" charset="0"/>
                <a:buChar char="‒"/>
                <a:defRPr/>
              </a:pPr>
              <a:r>
                <a:rPr lang="en-US" sz="1000" dirty="0">
                  <a:solidFill>
                    <a:schemeClr val="accent2"/>
                  </a:solidFill>
                  <a:cs typeface="Calibri" pitchFamily="34" charset="0"/>
                </a:rPr>
                <a:t>Sub Bullet Highlight</a:t>
              </a:r>
            </a:p>
          </p:txBody>
        </p:sp>
        <p:sp>
          <p:nvSpPr>
            <p:cNvPr id="11" name="Rectangle 10">
              <a:extLst>
                <a:ext uri="{FF2B5EF4-FFF2-40B4-BE49-F238E27FC236}">
                  <a16:creationId xmlns:a16="http://schemas.microsoft.com/office/drawing/2014/main" id="{77D156DB-3AE1-582E-6772-F318F4247FF7}"/>
                </a:ext>
              </a:extLst>
            </p:cNvPr>
            <p:cNvSpPr/>
            <p:nvPr/>
          </p:nvSpPr>
          <p:spPr>
            <a:xfrm>
              <a:off x="417513" y="752475"/>
              <a:ext cx="4017854" cy="431928"/>
            </a:xfrm>
            <a:prstGeom prst="rect">
              <a:avLst/>
            </a:prstGeom>
          </p:spPr>
          <p:txBody>
            <a:bodyPr>
              <a:spAutoFit/>
            </a:bodyPr>
            <a:lstStyle/>
            <a:p>
              <a:pPr eaLnBrk="1" fontAlgn="auto" hangingPunct="1">
                <a:lnSpc>
                  <a:spcPts val="3000"/>
                </a:lnSpc>
                <a:spcBef>
                  <a:spcPts val="0"/>
                </a:spcBef>
                <a:spcAft>
                  <a:spcPts val="0"/>
                </a:spcAft>
                <a:defRPr/>
              </a:pPr>
              <a:r>
                <a:rPr lang="en-US" sz="1500" b="1" kern="1100" dirty="0">
                  <a:solidFill>
                    <a:schemeClr val="tx1">
                      <a:lumMod val="50000"/>
                      <a:lumOff val="50000"/>
                    </a:schemeClr>
                  </a:solidFill>
                  <a:cs typeface="Calibri" pitchFamily="34" charset="0"/>
                </a:rPr>
                <a:t>Items to Watch</a:t>
              </a:r>
            </a:p>
          </p:txBody>
        </p:sp>
      </p:grpSp>
      <p:cxnSp>
        <p:nvCxnSpPr>
          <p:cNvPr id="12" name="Straight Connector 11">
            <a:extLst>
              <a:ext uri="{FF2B5EF4-FFF2-40B4-BE49-F238E27FC236}">
                <a16:creationId xmlns:a16="http://schemas.microsoft.com/office/drawing/2014/main" id="{E8B879F4-C24B-A104-6C7C-31BA3DBE858A}"/>
              </a:ext>
            </a:extLst>
          </p:cNvPr>
          <p:cNvCxnSpPr/>
          <p:nvPr/>
        </p:nvCxnSpPr>
        <p:spPr bwMode="auto">
          <a:xfrm flipH="1">
            <a:off x="1184275" y="3130550"/>
            <a:ext cx="2879725" cy="0"/>
          </a:xfrm>
          <a:prstGeom prst="line">
            <a:avLst/>
          </a:prstGeom>
          <a:noFill/>
          <a:ln w="12700" cap="rnd" cmpd="sng" algn="ctr">
            <a:solidFill>
              <a:schemeClr val="bg1">
                <a:lumMod val="65000"/>
              </a:schemeClr>
            </a:solidFill>
            <a:prstDash val="solid"/>
            <a:round/>
            <a:headEnd type="none" w="med" len="med"/>
            <a:tailEnd type="none" w="med" len="med"/>
          </a:ln>
          <a:effectLst/>
        </p:spPr>
      </p:cxnSp>
    </p:spTree>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2">
            <a:extLst>
              <a:ext uri="{FF2B5EF4-FFF2-40B4-BE49-F238E27FC236}">
                <a16:creationId xmlns:a16="http://schemas.microsoft.com/office/drawing/2014/main" id="{FEEFD21D-13C4-B5FB-3DC0-6ED9756EBF96}"/>
              </a:ext>
            </a:extLst>
          </p:cNvPr>
          <p:cNvSpPr txBox="1">
            <a:spLocks/>
          </p:cNvSpPr>
          <p:nvPr/>
        </p:nvSpPr>
        <p:spPr>
          <a:xfrm>
            <a:off x="333375" y="5351463"/>
            <a:ext cx="4768014" cy="279400"/>
          </a:xfrm>
          <a:prstGeom prst="rect">
            <a:avLst/>
          </a:prstGeom>
        </p:spPr>
        <p:txBody>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eaLnBrk="1" fontAlgn="auto" hangingPunct="1">
              <a:lnSpc>
                <a:spcPts val="1200"/>
              </a:lnSpc>
              <a:spcBef>
                <a:spcPts val="0"/>
              </a:spcBef>
              <a:spcAft>
                <a:spcPts val="0"/>
              </a:spcAft>
              <a:buFont typeface="Arial" pitchFamily="34" charset="0"/>
              <a:buNone/>
              <a:defRPr/>
            </a:pPr>
            <a:r>
              <a:rPr lang="en-US" sz="3500" b="1" spc="-50" dirty="0">
                <a:solidFill>
                  <a:schemeClr val="accent1"/>
                </a:solidFill>
              </a:rPr>
              <a:t>Step 1. Data Collection</a:t>
            </a:r>
          </a:p>
        </p:txBody>
      </p:sp>
      <p:sp>
        <p:nvSpPr>
          <p:cNvPr id="2" name="Rectangle 1">
            <a:extLst>
              <a:ext uri="{FF2B5EF4-FFF2-40B4-BE49-F238E27FC236}">
                <a16:creationId xmlns:a16="http://schemas.microsoft.com/office/drawing/2014/main" id="{93B185E6-8126-BCD8-43A1-464FC085B0BA}"/>
              </a:ext>
            </a:extLst>
          </p:cNvPr>
          <p:cNvSpPr/>
          <p:nvPr/>
        </p:nvSpPr>
        <p:spPr bwMode="auto">
          <a:xfrm rot="19800000">
            <a:off x="2692983" y="1548768"/>
            <a:ext cx="4238697" cy="934871"/>
          </a:xfrm>
          <a:prstGeom prst="rect">
            <a:avLst/>
          </a:prstGeom>
        </p:spPr>
        <p:txBody>
          <a:bodyPr wrap="square">
            <a:spAutoFit/>
          </a:bodyPr>
          <a:lstStyle/>
          <a:p>
            <a:pPr algn="ctr" eaLnBrk="1" fontAlgn="auto" hangingPunct="1">
              <a:lnSpc>
                <a:spcPts val="3000"/>
              </a:lnSpc>
              <a:spcBef>
                <a:spcPts val="0"/>
              </a:spcBef>
              <a:spcAft>
                <a:spcPts val="0"/>
              </a:spcAft>
              <a:defRPr/>
            </a:pPr>
            <a:r>
              <a:rPr lang="en-US" sz="5000" b="1" kern="1100" dirty="0">
                <a:solidFill>
                  <a:srgbClr val="C00000"/>
                </a:solidFill>
                <a:cs typeface="Calibri" pitchFamily="34" charset="0"/>
              </a:rPr>
              <a:t>UPDATE</a:t>
            </a:r>
          </a:p>
          <a:p>
            <a:pPr algn="ctr" eaLnBrk="1" fontAlgn="auto" hangingPunct="1">
              <a:lnSpc>
                <a:spcPts val="3000"/>
              </a:lnSpc>
              <a:spcBef>
                <a:spcPts val="0"/>
              </a:spcBef>
              <a:spcAft>
                <a:spcPts val="0"/>
              </a:spcAft>
              <a:defRPr/>
            </a:pPr>
            <a:r>
              <a:rPr lang="en-US" sz="5000" b="1" kern="1100" dirty="0">
                <a:solidFill>
                  <a:srgbClr val="C00000"/>
                </a:solidFill>
                <a:cs typeface="Calibri" pitchFamily="34" charset="0"/>
              </a:rPr>
              <a:t>FLAAAAAMES</a:t>
            </a:r>
          </a:p>
        </p:txBody>
      </p:sp>
    </p:spTree>
    <p:extLst>
      <p:ext uri="{BB962C8B-B14F-4D97-AF65-F5344CB8AC3E}">
        <p14:creationId xmlns:p14="http://schemas.microsoft.com/office/powerpoint/2010/main" val="5940342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Content Placeholder 8">
            <a:extLst>
              <a:ext uri="{FF2B5EF4-FFF2-40B4-BE49-F238E27FC236}">
                <a16:creationId xmlns:a16="http://schemas.microsoft.com/office/drawing/2014/main" id="{4ED38822-15AF-FCCC-A5EA-CB082C061340}"/>
              </a:ext>
            </a:extLst>
          </p:cNvPr>
          <p:cNvSpPr>
            <a:spLocks noGrp="1"/>
          </p:cNvSpPr>
          <p:nvPr>
            <p:ph idx="1"/>
          </p:nvPr>
        </p:nvSpPr>
        <p:spPr bwMode="auto">
          <a:xfrm>
            <a:off x="317500" y="984250"/>
            <a:ext cx="7954963" cy="5207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tIns="45720" bIns="45720" numCol="1" anchor="t" anchorCtr="0" compatLnSpc="1">
            <a:prstTxWarp prst="textNoShape">
              <a:avLst/>
            </a:prstTxWarp>
          </a:bodyPr>
          <a:lstStyle/>
          <a:p>
            <a:r>
              <a:rPr lang="en-US" altLang="en-US"/>
              <a:t>Headline</a:t>
            </a:r>
          </a:p>
        </p:txBody>
      </p:sp>
      <p:sp>
        <p:nvSpPr>
          <p:cNvPr id="22531" name="Content Placeholder 9">
            <a:extLst>
              <a:ext uri="{FF2B5EF4-FFF2-40B4-BE49-F238E27FC236}">
                <a16:creationId xmlns:a16="http://schemas.microsoft.com/office/drawing/2014/main" id="{75031BEE-2204-4481-739A-C02C83513F81}"/>
              </a:ext>
            </a:extLst>
          </p:cNvPr>
          <p:cNvSpPr>
            <a:spLocks noGrp="1"/>
          </p:cNvSpPr>
          <p:nvPr>
            <p:ph idx="14"/>
          </p:nvPr>
        </p:nvSpPr>
        <p:spPr bwMode="auto">
          <a:xfrm>
            <a:off x="231775" y="98425"/>
            <a:ext cx="7954963" cy="4540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tIns="45720" bIns="45720" numCol="1" anchor="t" anchorCtr="0" compatLnSpc="1">
            <a:prstTxWarp prst="textNoShape">
              <a:avLst/>
            </a:prstTxWarp>
          </a:bodyPr>
          <a:lstStyle/>
          <a:p>
            <a:r>
              <a:rPr lang="en-US" altLang="en-US"/>
              <a:t>Flowchart</a:t>
            </a:r>
          </a:p>
        </p:txBody>
      </p:sp>
      <p:grpSp>
        <p:nvGrpSpPr>
          <p:cNvPr id="22532" name="Group 6">
            <a:extLst>
              <a:ext uri="{FF2B5EF4-FFF2-40B4-BE49-F238E27FC236}">
                <a16:creationId xmlns:a16="http://schemas.microsoft.com/office/drawing/2014/main" id="{DBBA987C-8CAE-D113-8ECE-58EB0682D244}"/>
              </a:ext>
            </a:extLst>
          </p:cNvPr>
          <p:cNvGrpSpPr>
            <a:grpSpLocks/>
          </p:cNvGrpSpPr>
          <p:nvPr/>
        </p:nvGrpSpPr>
        <p:grpSpPr bwMode="auto">
          <a:xfrm>
            <a:off x="606425" y="2984500"/>
            <a:ext cx="1719263" cy="1744663"/>
            <a:chOff x="452026" y="3158697"/>
            <a:chExt cx="1815524" cy="1657460"/>
          </a:xfrm>
        </p:grpSpPr>
        <p:pic>
          <p:nvPicPr>
            <p:cNvPr id="22570" name="Picture 21">
              <a:extLst>
                <a:ext uri="{FF2B5EF4-FFF2-40B4-BE49-F238E27FC236}">
                  <a16:creationId xmlns:a16="http://schemas.microsoft.com/office/drawing/2014/main" id="{167E785C-2CB0-F2C6-B671-255542A8D37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2026" y="3158697"/>
              <a:ext cx="1815524" cy="16574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2571" name="Text Box 16">
              <a:extLst>
                <a:ext uri="{FF2B5EF4-FFF2-40B4-BE49-F238E27FC236}">
                  <a16:creationId xmlns:a16="http://schemas.microsoft.com/office/drawing/2014/main" id="{2B0F5371-DAA4-48F1-27EA-F2275A090A6A}"/>
                </a:ext>
              </a:extLst>
            </p:cNvPr>
            <p:cNvSpPr txBox="1">
              <a:spLocks noChangeArrowheads="1"/>
            </p:cNvSpPr>
            <p:nvPr/>
          </p:nvSpPr>
          <p:spPr bwMode="auto">
            <a:xfrm>
              <a:off x="547666" y="3329336"/>
              <a:ext cx="1624245" cy="3922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a:lnSpc>
                  <a:spcPts val="2500"/>
                </a:lnSpc>
                <a:spcBef>
                  <a:spcPct val="50000"/>
                </a:spcBef>
              </a:pPr>
              <a:r>
                <a:rPr lang="en-US" altLang="en-US" sz="2000" b="1">
                  <a:solidFill>
                    <a:schemeClr val="bg1"/>
                  </a:solidFill>
                  <a:cs typeface="Calibri" panose="020F0502020204030204" pitchFamily="34" charset="0"/>
                </a:rPr>
                <a:t>Text</a:t>
              </a:r>
            </a:p>
          </p:txBody>
        </p:sp>
      </p:grpSp>
      <p:grpSp>
        <p:nvGrpSpPr>
          <p:cNvPr id="22533" name="Group 7">
            <a:extLst>
              <a:ext uri="{FF2B5EF4-FFF2-40B4-BE49-F238E27FC236}">
                <a16:creationId xmlns:a16="http://schemas.microsoft.com/office/drawing/2014/main" id="{B491BFAC-AA84-3694-5E09-10CF4BFCE383}"/>
              </a:ext>
            </a:extLst>
          </p:cNvPr>
          <p:cNvGrpSpPr>
            <a:grpSpLocks/>
          </p:cNvGrpSpPr>
          <p:nvPr/>
        </p:nvGrpSpPr>
        <p:grpSpPr bwMode="auto">
          <a:xfrm>
            <a:off x="2619375" y="2984500"/>
            <a:ext cx="1720850" cy="1744663"/>
            <a:chOff x="2458682" y="3158696"/>
            <a:chExt cx="1817235" cy="1657460"/>
          </a:xfrm>
        </p:grpSpPr>
        <p:pic>
          <p:nvPicPr>
            <p:cNvPr id="22568" name="Picture 22">
              <a:extLst>
                <a:ext uri="{FF2B5EF4-FFF2-40B4-BE49-F238E27FC236}">
                  <a16:creationId xmlns:a16="http://schemas.microsoft.com/office/drawing/2014/main" id="{35843656-5D39-699C-A2B8-EBF7DAF4CB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8682" y="3158696"/>
              <a:ext cx="1817235" cy="16574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2569" name="Text Box 16">
              <a:extLst>
                <a:ext uri="{FF2B5EF4-FFF2-40B4-BE49-F238E27FC236}">
                  <a16:creationId xmlns:a16="http://schemas.microsoft.com/office/drawing/2014/main" id="{6AF4D933-EC36-835C-1CBF-EA788A1354A0}"/>
                </a:ext>
              </a:extLst>
            </p:cNvPr>
            <p:cNvSpPr txBox="1">
              <a:spLocks noChangeArrowheads="1"/>
            </p:cNvSpPr>
            <p:nvPr/>
          </p:nvSpPr>
          <p:spPr bwMode="auto">
            <a:xfrm>
              <a:off x="2556035" y="3329336"/>
              <a:ext cx="1625775" cy="3922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a:lnSpc>
                  <a:spcPts val="2500"/>
                </a:lnSpc>
                <a:spcBef>
                  <a:spcPct val="50000"/>
                </a:spcBef>
              </a:pPr>
              <a:r>
                <a:rPr lang="en-US" altLang="en-US" sz="2000" b="1">
                  <a:solidFill>
                    <a:schemeClr val="bg1"/>
                  </a:solidFill>
                  <a:cs typeface="Calibri" panose="020F0502020204030204" pitchFamily="34" charset="0"/>
                </a:rPr>
                <a:t>Text</a:t>
              </a:r>
            </a:p>
          </p:txBody>
        </p:sp>
      </p:grpSp>
      <p:grpSp>
        <p:nvGrpSpPr>
          <p:cNvPr id="22534" name="Group 8">
            <a:extLst>
              <a:ext uri="{FF2B5EF4-FFF2-40B4-BE49-F238E27FC236}">
                <a16:creationId xmlns:a16="http://schemas.microsoft.com/office/drawing/2014/main" id="{05EFE743-5893-3E0F-8969-E8BD93692FFD}"/>
              </a:ext>
            </a:extLst>
          </p:cNvPr>
          <p:cNvGrpSpPr>
            <a:grpSpLocks/>
          </p:cNvGrpSpPr>
          <p:nvPr/>
        </p:nvGrpSpPr>
        <p:grpSpPr bwMode="auto">
          <a:xfrm>
            <a:off x="4660900" y="2984500"/>
            <a:ext cx="1747838" cy="1744663"/>
            <a:chOff x="4468224" y="3158696"/>
            <a:chExt cx="1846666" cy="1657460"/>
          </a:xfrm>
        </p:grpSpPr>
        <p:pic>
          <p:nvPicPr>
            <p:cNvPr id="22566" name="Picture 23">
              <a:extLst>
                <a:ext uri="{FF2B5EF4-FFF2-40B4-BE49-F238E27FC236}">
                  <a16:creationId xmlns:a16="http://schemas.microsoft.com/office/drawing/2014/main" id="{05CD4F5B-3C67-E008-D5E1-BC0A4C9432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68224" y="3158696"/>
              <a:ext cx="1846666" cy="16574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2567" name="Text Box 16">
              <a:extLst>
                <a:ext uri="{FF2B5EF4-FFF2-40B4-BE49-F238E27FC236}">
                  <a16:creationId xmlns:a16="http://schemas.microsoft.com/office/drawing/2014/main" id="{22EDA197-6156-4AAC-E292-977E7DAE8424}"/>
                </a:ext>
              </a:extLst>
            </p:cNvPr>
            <p:cNvSpPr txBox="1">
              <a:spLocks noChangeArrowheads="1"/>
            </p:cNvSpPr>
            <p:nvPr/>
          </p:nvSpPr>
          <p:spPr bwMode="auto">
            <a:xfrm>
              <a:off x="4563856" y="3329336"/>
              <a:ext cx="1652106" cy="3922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a:lnSpc>
                  <a:spcPts val="2500"/>
                </a:lnSpc>
                <a:spcBef>
                  <a:spcPct val="50000"/>
                </a:spcBef>
              </a:pPr>
              <a:r>
                <a:rPr lang="en-US" altLang="en-US" sz="2000" b="1">
                  <a:solidFill>
                    <a:schemeClr val="bg1"/>
                  </a:solidFill>
                  <a:cs typeface="Calibri" panose="020F0502020204030204" pitchFamily="34" charset="0"/>
                </a:rPr>
                <a:t>Text</a:t>
              </a:r>
            </a:p>
          </p:txBody>
        </p:sp>
      </p:grpSp>
      <p:grpSp>
        <p:nvGrpSpPr>
          <p:cNvPr id="22535" name="Group 10">
            <a:extLst>
              <a:ext uri="{FF2B5EF4-FFF2-40B4-BE49-F238E27FC236}">
                <a16:creationId xmlns:a16="http://schemas.microsoft.com/office/drawing/2014/main" id="{3F6CE65D-0053-12B9-9583-FFA4767AFC12}"/>
              </a:ext>
            </a:extLst>
          </p:cNvPr>
          <p:cNvGrpSpPr>
            <a:grpSpLocks/>
          </p:cNvGrpSpPr>
          <p:nvPr/>
        </p:nvGrpSpPr>
        <p:grpSpPr bwMode="auto">
          <a:xfrm>
            <a:off x="6686550" y="2992438"/>
            <a:ext cx="1720850" cy="1744662"/>
            <a:chOff x="6505118" y="3166078"/>
            <a:chExt cx="1817235" cy="1657460"/>
          </a:xfrm>
        </p:grpSpPr>
        <p:pic>
          <p:nvPicPr>
            <p:cNvPr id="22564" name="Picture 24">
              <a:extLst>
                <a:ext uri="{FF2B5EF4-FFF2-40B4-BE49-F238E27FC236}">
                  <a16:creationId xmlns:a16="http://schemas.microsoft.com/office/drawing/2014/main" id="{09F8B9A0-4BB6-4843-E623-498E0B1522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05118" y="3166078"/>
              <a:ext cx="1817235" cy="16574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2565" name="Text Box 16">
              <a:extLst>
                <a:ext uri="{FF2B5EF4-FFF2-40B4-BE49-F238E27FC236}">
                  <a16:creationId xmlns:a16="http://schemas.microsoft.com/office/drawing/2014/main" id="{FC4EA11A-28A4-9700-C8EE-ABDB9B4E1C5D}"/>
                </a:ext>
              </a:extLst>
            </p:cNvPr>
            <p:cNvSpPr txBox="1">
              <a:spLocks noChangeArrowheads="1"/>
            </p:cNvSpPr>
            <p:nvPr/>
          </p:nvSpPr>
          <p:spPr bwMode="auto">
            <a:xfrm>
              <a:off x="6602471" y="3336718"/>
              <a:ext cx="1625775" cy="3922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a:lnSpc>
                  <a:spcPts val="2500"/>
                </a:lnSpc>
                <a:spcBef>
                  <a:spcPct val="50000"/>
                </a:spcBef>
              </a:pPr>
              <a:r>
                <a:rPr lang="en-US" altLang="en-US" sz="2000" b="1">
                  <a:solidFill>
                    <a:schemeClr val="bg1"/>
                  </a:solidFill>
                  <a:cs typeface="Calibri" panose="020F0502020204030204" pitchFamily="34" charset="0"/>
                </a:rPr>
                <a:t>Text</a:t>
              </a:r>
            </a:p>
          </p:txBody>
        </p:sp>
      </p:grpSp>
      <p:pic>
        <p:nvPicPr>
          <p:cNvPr id="22536" name="Picture 73728">
            <a:extLst>
              <a:ext uri="{FF2B5EF4-FFF2-40B4-BE49-F238E27FC236}">
                <a16:creationId xmlns:a16="http://schemas.microsoft.com/office/drawing/2014/main" id="{83A02013-B99F-0A93-8208-F03C0809DF2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060450" y="2244725"/>
            <a:ext cx="828675"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7" name="Picture 81">
            <a:extLst>
              <a:ext uri="{FF2B5EF4-FFF2-40B4-BE49-F238E27FC236}">
                <a16:creationId xmlns:a16="http://schemas.microsoft.com/office/drawing/2014/main" id="{ABAF1209-C03E-BC69-EC5E-7E515A37DC7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074988" y="2244725"/>
            <a:ext cx="828675"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8" name="Picture 82">
            <a:extLst>
              <a:ext uri="{FF2B5EF4-FFF2-40B4-BE49-F238E27FC236}">
                <a16:creationId xmlns:a16="http://schemas.microsoft.com/office/drawing/2014/main" id="{C104AAAF-5535-27E2-41AE-AED6186CD9C2}"/>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132388" y="2244725"/>
            <a:ext cx="828675"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9" name="Picture 83">
            <a:extLst>
              <a:ext uri="{FF2B5EF4-FFF2-40B4-BE49-F238E27FC236}">
                <a16:creationId xmlns:a16="http://schemas.microsoft.com/office/drawing/2014/main" id="{D6B38E46-D5DC-528A-181F-C0653A1F4AA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34225" y="2244725"/>
            <a:ext cx="828675"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2540" name="Group 30">
            <a:extLst>
              <a:ext uri="{FF2B5EF4-FFF2-40B4-BE49-F238E27FC236}">
                <a16:creationId xmlns:a16="http://schemas.microsoft.com/office/drawing/2014/main" id="{AA917F87-2FC3-1836-F3A3-DB0D76324A74}"/>
              </a:ext>
            </a:extLst>
          </p:cNvPr>
          <p:cNvGrpSpPr>
            <a:grpSpLocks/>
          </p:cNvGrpSpPr>
          <p:nvPr/>
        </p:nvGrpSpPr>
        <p:grpSpPr bwMode="auto">
          <a:xfrm>
            <a:off x="571500" y="1924050"/>
            <a:ext cx="1811338" cy="700088"/>
            <a:chOff x="679679" y="2320557"/>
            <a:chExt cx="1743464" cy="638543"/>
          </a:xfrm>
        </p:grpSpPr>
        <p:pic>
          <p:nvPicPr>
            <p:cNvPr id="22562" name="Picture 28">
              <a:extLst>
                <a:ext uri="{FF2B5EF4-FFF2-40B4-BE49-F238E27FC236}">
                  <a16:creationId xmlns:a16="http://schemas.microsoft.com/office/drawing/2014/main" id="{D38CF6AC-3CFA-D297-B50C-1174A4B04B3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9679" y="2320557"/>
              <a:ext cx="1743464" cy="63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2563" name="Text Box 16">
              <a:extLst>
                <a:ext uri="{FF2B5EF4-FFF2-40B4-BE49-F238E27FC236}">
                  <a16:creationId xmlns:a16="http://schemas.microsoft.com/office/drawing/2014/main" id="{C999C991-1EB7-8FE2-20DD-9DAC8221FF9F}"/>
                </a:ext>
              </a:extLst>
            </p:cNvPr>
            <p:cNvSpPr txBox="1">
              <a:spLocks noChangeArrowheads="1"/>
            </p:cNvSpPr>
            <p:nvPr/>
          </p:nvSpPr>
          <p:spPr bwMode="auto">
            <a:xfrm>
              <a:off x="771522" y="2517747"/>
              <a:ext cx="1559777" cy="3399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a:lnSpc>
                  <a:spcPts val="2000"/>
                </a:lnSpc>
                <a:spcBef>
                  <a:spcPct val="50000"/>
                </a:spcBef>
              </a:pPr>
              <a:r>
                <a:rPr lang="en-US" altLang="en-US" sz="2600" b="1">
                  <a:solidFill>
                    <a:schemeClr val="bg1"/>
                  </a:solidFill>
                  <a:cs typeface="Calibri" panose="020F0502020204030204" pitchFamily="34" charset="0"/>
                </a:rPr>
                <a:t>Text</a:t>
              </a:r>
            </a:p>
          </p:txBody>
        </p:sp>
      </p:grpSp>
      <p:grpSp>
        <p:nvGrpSpPr>
          <p:cNvPr id="22541" name="Group 31">
            <a:extLst>
              <a:ext uri="{FF2B5EF4-FFF2-40B4-BE49-F238E27FC236}">
                <a16:creationId xmlns:a16="http://schemas.microsoft.com/office/drawing/2014/main" id="{3675F051-CF5F-112C-8298-D985D8A9D315}"/>
              </a:ext>
            </a:extLst>
          </p:cNvPr>
          <p:cNvGrpSpPr>
            <a:grpSpLocks/>
          </p:cNvGrpSpPr>
          <p:nvPr/>
        </p:nvGrpSpPr>
        <p:grpSpPr bwMode="auto">
          <a:xfrm>
            <a:off x="2582863" y="1924050"/>
            <a:ext cx="1816100" cy="700088"/>
            <a:chOff x="2661049" y="2320557"/>
            <a:chExt cx="1748222" cy="638543"/>
          </a:xfrm>
        </p:grpSpPr>
        <p:pic>
          <p:nvPicPr>
            <p:cNvPr id="22560" name="Picture 28">
              <a:extLst>
                <a:ext uri="{FF2B5EF4-FFF2-40B4-BE49-F238E27FC236}">
                  <a16:creationId xmlns:a16="http://schemas.microsoft.com/office/drawing/2014/main" id="{457993D8-E0AA-3AD7-FE12-40096AF743B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61049" y="2320557"/>
              <a:ext cx="1748222" cy="63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2561" name="Text Box 16">
              <a:extLst>
                <a:ext uri="{FF2B5EF4-FFF2-40B4-BE49-F238E27FC236}">
                  <a16:creationId xmlns:a16="http://schemas.microsoft.com/office/drawing/2014/main" id="{54D5AD7C-0369-5FA4-F0AB-76E0ABDC50E0}"/>
                </a:ext>
              </a:extLst>
            </p:cNvPr>
            <p:cNvSpPr txBox="1">
              <a:spLocks noChangeArrowheads="1"/>
            </p:cNvSpPr>
            <p:nvPr/>
          </p:nvSpPr>
          <p:spPr bwMode="auto">
            <a:xfrm>
              <a:off x="2756094" y="2517747"/>
              <a:ext cx="1561246" cy="340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a:lnSpc>
                  <a:spcPts val="2000"/>
                </a:lnSpc>
                <a:spcBef>
                  <a:spcPct val="50000"/>
                </a:spcBef>
              </a:pPr>
              <a:r>
                <a:rPr lang="en-US" altLang="en-US" sz="2600" b="1">
                  <a:solidFill>
                    <a:schemeClr val="bg1"/>
                  </a:solidFill>
                  <a:cs typeface="Calibri" panose="020F0502020204030204" pitchFamily="34" charset="0"/>
                </a:rPr>
                <a:t>Text</a:t>
              </a:r>
            </a:p>
          </p:txBody>
        </p:sp>
      </p:grpSp>
      <p:grpSp>
        <p:nvGrpSpPr>
          <p:cNvPr id="22542" name="Group 33">
            <a:extLst>
              <a:ext uri="{FF2B5EF4-FFF2-40B4-BE49-F238E27FC236}">
                <a16:creationId xmlns:a16="http://schemas.microsoft.com/office/drawing/2014/main" id="{585D215B-CAE6-450D-70C3-882AEAD5043B}"/>
              </a:ext>
            </a:extLst>
          </p:cNvPr>
          <p:cNvGrpSpPr>
            <a:grpSpLocks/>
          </p:cNvGrpSpPr>
          <p:nvPr/>
        </p:nvGrpSpPr>
        <p:grpSpPr bwMode="auto">
          <a:xfrm>
            <a:off x="4597400" y="1924050"/>
            <a:ext cx="1844675" cy="700088"/>
            <a:chOff x="4647177" y="2320557"/>
            <a:chExt cx="1776535" cy="638543"/>
          </a:xfrm>
        </p:grpSpPr>
        <p:pic>
          <p:nvPicPr>
            <p:cNvPr id="22558" name="Picture 28">
              <a:extLst>
                <a:ext uri="{FF2B5EF4-FFF2-40B4-BE49-F238E27FC236}">
                  <a16:creationId xmlns:a16="http://schemas.microsoft.com/office/drawing/2014/main" id="{0844494C-FF43-7794-C616-DEF506A8CDD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47177" y="2320557"/>
              <a:ext cx="1776535" cy="63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2559" name="Text Box 16">
              <a:extLst>
                <a:ext uri="{FF2B5EF4-FFF2-40B4-BE49-F238E27FC236}">
                  <a16:creationId xmlns:a16="http://schemas.microsoft.com/office/drawing/2014/main" id="{582095E6-D94F-2362-1A26-311AB650E40C}"/>
                </a:ext>
              </a:extLst>
            </p:cNvPr>
            <p:cNvSpPr txBox="1">
              <a:spLocks noChangeArrowheads="1"/>
            </p:cNvSpPr>
            <p:nvPr/>
          </p:nvSpPr>
          <p:spPr bwMode="auto">
            <a:xfrm>
              <a:off x="4770996" y="2517747"/>
              <a:ext cx="1586531" cy="3399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a:lnSpc>
                  <a:spcPts val="2000"/>
                </a:lnSpc>
                <a:spcBef>
                  <a:spcPct val="50000"/>
                </a:spcBef>
              </a:pPr>
              <a:r>
                <a:rPr lang="en-US" altLang="en-US" sz="2600" b="1">
                  <a:solidFill>
                    <a:schemeClr val="bg1"/>
                  </a:solidFill>
                  <a:cs typeface="Calibri" panose="020F0502020204030204" pitchFamily="34" charset="0"/>
                </a:rPr>
                <a:t>Text</a:t>
              </a:r>
            </a:p>
          </p:txBody>
        </p:sp>
      </p:grpSp>
      <p:grpSp>
        <p:nvGrpSpPr>
          <p:cNvPr id="22543" name="Group 34">
            <a:extLst>
              <a:ext uri="{FF2B5EF4-FFF2-40B4-BE49-F238E27FC236}">
                <a16:creationId xmlns:a16="http://schemas.microsoft.com/office/drawing/2014/main" id="{2C11BAA7-4E66-B36F-7CCA-4CB621B413E9}"/>
              </a:ext>
            </a:extLst>
          </p:cNvPr>
          <p:cNvGrpSpPr>
            <a:grpSpLocks/>
          </p:cNvGrpSpPr>
          <p:nvPr/>
        </p:nvGrpSpPr>
        <p:grpSpPr bwMode="auto">
          <a:xfrm>
            <a:off x="6640513" y="1924050"/>
            <a:ext cx="1816100" cy="700088"/>
            <a:chOff x="6661618" y="2320557"/>
            <a:chExt cx="1748222" cy="638543"/>
          </a:xfrm>
        </p:grpSpPr>
        <p:pic>
          <p:nvPicPr>
            <p:cNvPr id="22556" name="Picture 28">
              <a:extLst>
                <a:ext uri="{FF2B5EF4-FFF2-40B4-BE49-F238E27FC236}">
                  <a16:creationId xmlns:a16="http://schemas.microsoft.com/office/drawing/2014/main" id="{DF054D19-1371-FF42-F85A-1C968F08635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61618" y="2320557"/>
              <a:ext cx="1748222" cy="63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2557" name="Text Box 16">
              <a:extLst>
                <a:ext uri="{FF2B5EF4-FFF2-40B4-BE49-F238E27FC236}">
                  <a16:creationId xmlns:a16="http://schemas.microsoft.com/office/drawing/2014/main" id="{DDFEFDB8-3E9D-BC87-0EF3-C7EDB16A18A7}"/>
                </a:ext>
              </a:extLst>
            </p:cNvPr>
            <p:cNvSpPr txBox="1">
              <a:spLocks noChangeArrowheads="1"/>
            </p:cNvSpPr>
            <p:nvPr/>
          </p:nvSpPr>
          <p:spPr bwMode="auto">
            <a:xfrm>
              <a:off x="6756662" y="2517747"/>
              <a:ext cx="1561246" cy="340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a:lnSpc>
                  <a:spcPts val="2000"/>
                </a:lnSpc>
                <a:spcBef>
                  <a:spcPct val="50000"/>
                </a:spcBef>
              </a:pPr>
              <a:r>
                <a:rPr lang="en-US" altLang="en-US" sz="2600" b="1">
                  <a:solidFill>
                    <a:schemeClr val="bg1"/>
                  </a:solidFill>
                  <a:cs typeface="Calibri" panose="020F0502020204030204" pitchFamily="34" charset="0"/>
                </a:rPr>
                <a:t>Text</a:t>
              </a:r>
            </a:p>
          </p:txBody>
        </p:sp>
      </p:grpSp>
      <p:grpSp>
        <p:nvGrpSpPr>
          <p:cNvPr id="7" name="Group 6">
            <a:extLst>
              <a:ext uri="{FF2B5EF4-FFF2-40B4-BE49-F238E27FC236}">
                <a16:creationId xmlns:a16="http://schemas.microsoft.com/office/drawing/2014/main" id="{5528836E-33E2-4E23-8F0A-4C581A6FEC5C}"/>
              </a:ext>
            </a:extLst>
          </p:cNvPr>
          <p:cNvGrpSpPr>
            <a:grpSpLocks/>
          </p:cNvGrpSpPr>
          <p:nvPr/>
        </p:nvGrpSpPr>
        <p:grpSpPr bwMode="auto">
          <a:xfrm>
            <a:off x="606425" y="4878388"/>
            <a:ext cx="1719263" cy="923925"/>
            <a:chOff x="606424" y="5345022"/>
            <a:chExt cx="1719263" cy="924603"/>
          </a:xfrm>
        </p:grpSpPr>
        <p:pic>
          <p:nvPicPr>
            <p:cNvPr id="22554" name="Picture 32">
              <a:extLst>
                <a:ext uri="{FF2B5EF4-FFF2-40B4-BE49-F238E27FC236}">
                  <a16:creationId xmlns:a16="http://schemas.microsoft.com/office/drawing/2014/main" id="{616620C4-6A5B-18E3-C22B-5874AF0E107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6424" y="5345022"/>
              <a:ext cx="1719263" cy="9246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2" name="Text Box 9">
              <a:extLst>
                <a:ext uri="{FF2B5EF4-FFF2-40B4-BE49-F238E27FC236}">
                  <a16:creationId xmlns:a16="http://schemas.microsoft.com/office/drawing/2014/main" id="{78F40302-875D-CA60-7224-FBC667D9E6A3}"/>
                </a:ext>
              </a:extLst>
            </p:cNvPr>
            <p:cNvSpPr txBox="1">
              <a:spLocks noChangeArrowheads="1"/>
            </p:cNvSpPr>
            <p:nvPr/>
          </p:nvSpPr>
          <p:spPr bwMode="auto">
            <a:xfrm>
              <a:off x="646112" y="5429221"/>
              <a:ext cx="1620837" cy="3097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itchFamily="34" charset="0"/>
                </a:defRPr>
              </a:lvl1pPr>
              <a:lvl2pPr marL="742950" indent="-285750" eaLnBrk="0" hangingPunct="0">
                <a:defRPr>
                  <a:solidFill>
                    <a:schemeClr val="tx1"/>
                  </a:solidFill>
                  <a:latin typeface="Calibri" pitchFamily="34" charset="0"/>
                </a:defRPr>
              </a:lvl2pPr>
              <a:lvl3pPr marL="1143000" indent="-228600" eaLnBrk="0" hangingPunct="0">
                <a:defRPr>
                  <a:solidFill>
                    <a:schemeClr val="tx1"/>
                  </a:solidFill>
                  <a:latin typeface="Calibri" pitchFamily="34" charset="0"/>
                </a:defRPr>
              </a:lvl3pPr>
              <a:lvl4pPr marL="1600200" indent="-228600" eaLnBrk="0" hangingPunct="0">
                <a:defRPr>
                  <a:solidFill>
                    <a:schemeClr val="tx1"/>
                  </a:solidFill>
                  <a:latin typeface="Calibri" pitchFamily="34" charset="0"/>
                </a:defRPr>
              </a:lvl4pPr>
              <a:lvl5pPr marL="2057400" indent="-228600" eaLnBrk="0" hangingPunct="0">
                <a:defRPr>
                  <a:solidFill>
                    <a:schemeClr val="tx1"/>
                  </a:solidFill>
                  <a:latin typeface="Calibri" pitchFamily="34" charset="0"/>
                </a:defRPr>
              </a:lvl5pPr>
              <a:lvl6pPr marL="2514600" indent="-228600" eaLnBrk="0" fontAlgn="base" hangingPunct="0">
                <a:spcBef>
                  <a:spcPct val="0"/>
                </a:spcBef>
                <a:spcAft>
                  <a:spcPct val="0"/>
                </a:spcAft>
                <a:defRPr>
                  <a:solidFill>
                    <a:schemeClr val="tx1"/>
                  </a:solidFill>
                  <a:latin typeface="Calibri" pitchFamily="34" charset="0"/>
                </a:defRPr>
              </a:lvl6pPr>
              <a:lvl7pPr marL="2971800" indent="-228600" eaLnBrk="0" fontAlgn="base" hangingPunct="0">
                <a:spcBef>
                  <a:spcPct val="0"/>
                </a:spcBef>
                <a:spcAft>
                  <a:spcPct val="0"/>
                </a:spcAft>
                <a:defRPr>
                  <a:solidFill>
                    <a:schemeClr val="tx1"/>
                  </a:solidFill>
                  <a:latin typeface="Calibri" pitchFamily="34" charset="0"/>
                </a:defRPr>
              </a:lvl7pPr>
              <a:lvl8pPr marL="3429000" indent="-228600" eaLnBrk="0" fontAlgn="base" hangingPunct="0">
                <a:spcBef>
                  <a:spcPct val="0"/>
                </a:spcBef>
                <a:spcAft>
                  <a:spcPct val="0"/>
                </a:spcAft>
                <a:defRPr>
                  <a:solidFill>
                    <a:schemeClr val="tx1"/>
                  </a:solidFill>
                  <a:latin typeface="Calibri" pitchFamily="34" charset="0"/>
                </a:defRPr>
              </a:lvl8pPr>
              <a:lvl9pPr marL="3886200" indent="-228600" eaLnBrk="0" fontAlgn="base" hangingPunct="0">
                <a:spcBef>
                  <a:spcPct val="0"/>
                </a:spcBef>
                <a:spcAft>
                  <a:spcPct val="0"/>
                </a:spcAft>
                <a:defRPr>
                  <a:solidFill>
                    <a:schemeClr val="tx1"/>
                  </a:solidFill>
                  <a:latin typeface="Calibri" pitchFamily="34" charset="0"/>
                </a:defRPr>
              </a:lvl9pPr>
            </a:lstStyle>
            <a:p>
              <a:pPr algn="ctr" eaLnBrk="1" fontAlgn="auto" hangingPunct="1">
                <a:lnSpc>
                  <a:spcPts val="1700"/>
                </a:lnSpc>
                <a:spcBef>
                  <a:spcPct val="50000"/>
                </a:spcBef>
                <a:spcAft>
                  <a:spcPts val="0"/>
                </a:spcAft>
                <a:defRPr/>
              </a:pPr>
              <a:r>
                <a:rPr lang="en-US" sz="1450" b="1" dirty="0">
                  <a:solidFill>
                    <a:schemeClr val="accent3"/>
                  </a:solidFill>
                  <a:cs typeface="Calibri" pitchFamily="34" charset="0"/>
                </a:rPr>
                <a:t>Sub-Text</a:t>
              </a:r>
            </a:p>
          </p:txBody>
        </p:sp>
      </p:grpSp>
      <p:grpSp>
        <p:nvGrpSpPr>
          <p:cNvPr id="3" name="Group 2">
            <a:extLst>
              <a:ext uri="{FF2B5EF4-FFF2-40B4-BE49-F238E27FC236}">
                <a16:creationId xmlns:a16="http://schemas.microsoft.com/office/drawing/2014/main" id="{80C16E13-4ECC-1DD4-00FB-939E7B4A75F8}"/>
              </a:ext>
            </a:extLst>
          </p:cNvPr>
          <p:cNvGrpSpPr>
            <a:grpSpLocks/>
          </p:cNvGrpSpPr>
          <p:nvPr/>
        </p:nvGrpSpPr>
        <p:grpSpPr bwMode="auto">
          <a:xfrm>
            <a:off x="2619375" y="4878388"/>
            <a:ext cx="1719263" cy="923925"/>
            <a:chOff x="2619645" y="5345022"/>
            <a:chExt cx="1719263" cy="924603"/>
          </a:xfrm>
        </p:grpSpPr>
        <p:pic>
          <p:nvPicPr>
            <p:cNvPr id="22552" name="Picture 32">
              <a:extLst>
                <a:ext uri="{FF2B5EF4-FFF2-40B4-BE49-F238E27FC236}">
                  <a16:creationId xmlns:a16="http://schemas.microsoft.com/office/drawing/2014/main" id="{681CF4D5-C179-DA31-27A9-023D784A247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19645" y="5345022"/>
              <a:ext cx="1719263" cy="9246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3" name="Text Box 10">
              <a:extLst>
                <a:ext uri="{FF2B5EF4-FFF2-40B4-BE49-F238E27FC236}">
                  <a16:creationId xmlns:a16="http://schemas.microsoft.com/office/drawing/2014/main" id="{884B9974-188B-5B51-0055-0617C6AB1159}"/>
                </a:ext>
              </a:extLst>
            </p:cNvPr>
            <p:cNvSpPr txBox="1">
              <a:spLocks noChangeArrowheads="1"/>
            </p:cNvSpPr>
            <p:nvPr/>
          </p:nvSpPr>
          <p:spPr bwMode="auto">
            <a:xfrm>
              <a:off x="2711720" y="5429221"/>
              <a:ext cx="1539875" cy="3097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itchFamily="34" charset="0"/>
                </a:defRPr>
              </a:lvl1pPr>
              <a:lvl2pPr marL="742950" indent="-285750" eaLnBrk="0" hangingPunct="0">
                <a:defRPr>
                  <a:solidFill>
                    <a:schemeClr val="tx1"/>
                  </a:solidFill>
                  <a:latin typeface="Calibri" pitchFamily="34" charset="0"/>
                </a:defRPr>
              </a:lvl2pPr>
              <a:lvl3pPr marL="1143000" indent="-228600" eaLnBrk="0" hangingPunct="0">
                <a:defRPr>
                  <a:solidFill>
                    <a:schemeClr val="tx1"/>
                  </a:solidFill>
                  <a:latin typeface="Calibri" pitchFamily="34" charset="0"/>
                </a:defRPr>
              </a:lvl3pPr>
              <a:lvl4pPr marL="1600200" indent="-228600" eaLnBrk="0" hangingPunct="0">
                <a:defRPr>
                  <a:solidFill>
                    <a:schemeClr val="tx1"/>
                  </a:solidFill>
                  <a:latin typeface="Calibri" pitchFamily="34" charset="0"/>
                </a:defRPr>
              </a:lvl4pPr>
              <a:lvl5pPr marL="2057400" indent="-228600" eaLnBrk="0" hangingPunct="0">
                <a:defRPr>
                  <a:solidFill>
                    <a:schemeClr val="tx1"/>
                  </a:solidFill>
                  <a:latin typeface="Calibri" pitchFamily="34" charset="0"/>
                </a:defRPr>
              </a:lvl5pPr>
              <a:lvl6pPr marL="2514600" indent="-228600" eaLnBrk="0" fontAlgn="base" hangingPunct="0">
                <a:spcBef>
                  <a:spcPct val="0"/>
                </a:spcBef>
                <a:spcAft>
                  <a:spcPct val="0"/>
                </a:spcAft>
                <a:defRPr>
                  <a:solidFill>
                    <a:schemeClr val="tx1"/>
                  </a:solidFill>
                  <a:latin typeface="Calibri" pitchFamily="34" charset="0"/>
                </a:defRPr>
              </a:lvl6pPr>
              <a:lvl7pPr marL="2971800" indent="-228600" eaLnBrk="0" fontAlgn="base" hangingPunct="0">
                <a:spcBef>
                  <a:spcPct val="0"/>
                </a:spcBef>
                <a:spcAft>
                  <a:spcPct val="0"/>
                </a:spcAft>
                <a:defRPr>
                  <a:solidFill>
                    <a:schemeClr val="tx1"/>
                  </a:solidFill>
                  <a:latin typeface="Calibri" pitchFamily="34" charset="0"/>
                </a:defRPr>
              </a:lvl7pPr>
              <a:lvl8pPr marL="3429000" indent="-228600" eaLnBrk="0" fontAlgn="base" hangingPunct="0">
                <a:spcBef>
                  <a:spcPct val="0"/>
                </a:spcBef>
                <a:spcAft>
                  <a:spcPct val="0"/>
                </a:spcAft>
                <a:defRPr>
                  <a:solidFill>
                    <a:schemeClr val="tx1"/>
                  </a:solidFill>
                  <a:latin typeface="Calibri" pitchFamily="34" charset="0"/>
                </a:defRPr>
              </a:lvl8pPr>
              <a:lvl9pPr marL="3886200" indent="-228600" eaLnBrk="0" fontAlgn="base" hangingPunct="0">
                <a:spcBef>
                  <a:spcPct val="0"/>
                </a:spcBef>
                <a:spcAft>
                  <a:spcPct val="0"/>
                </a:spcAft>
                <a:defRPr>
                  <a:solidFill>
                    <a:schemeClr val="tx1"/>
                  </a:solidFill>
                  <a:latin typeface="Calibri" pitchFamily="34" charset="0"/>
                </a:defRPr>
              </a:lvl9pPr>
            </a:lstStyle>
            <a:p>
              <a:pPr algn="ctr" eaLnBrk="1" fontAlgn="auto" hangingPunct="1">
                <a:lnSpc>
                  <a:spcPts val="1700"/>
                </a:lnSpc>
                <a:spcBef>
                  <a:spcPct val="50000"/>
                </a:spcBef>
                <a:spcAft>
                  <a:spcPts val="0"/>
                </a:spcAft>
                <a:defRPr/>
              </a:pPr>
              <a:r>
                <a:rPr lang="en-US" sz="1450" b="1" dirty="0">
                  <a:solidFill>
                    <a:schemeClr val="accent3"/>
                  </a:solidFill>
                  <a:cs typeface="Calibri" pitchFamily="34" charset="0"/>
                </a:rPr>
                <a:t>Sub Text</a:t>
              </a:r>
            </a:p>
          </p:txBody>
        </p:sp>
      </p:grpSp>
      <p:grpSp>
        <p:nvGrpSpPr>
          <p:cNvPr id="4" name="Group 3">
            <a:extLst>
              <a:ext uri="{FF2B5EF4-FFF2-40B4-BE49-F238E27FC236}">
                <a16:creationId xmlns:a16="http://schemas.microsoft.com/office/drawing/2014/main" id="{08A1E607-AF92-8BF1-7EF1-A33C306A7787}"/>
              </a:ext>
            </a:extLst>
          </p:cNvPr>
          <p:cNvGrpSpPr>
            <a:grpSpLocks/>
          </p:cNvGrpSpPr>
          <p:nvPr/>
        </p:nvGrpSpPr>
        <p:grpSpPr bwMode="auto">
          <a:xfrm>
            <a:off x="4660900" y="4878388"/>
            <a:ext cx="1747838" cy="923925"/>
            <a:chOff x="4660900" y="5345022"/>
            <a:chExt cx="1747838" cy="924603"/>
          </a:xfrm>
        </p:grpSpPr>
        <p:pic>
          <p:nvPicPr>
            <p:cNvPr id="22550" name="Picture 32">
              <a:extLst>
                <a:ext uri="{FF2B5EF4-FFF2-40B4-BE49-F238E27FC236}">
                  <a16:creationId xmlns:a16="http://schemas.microsoft.com/office/drawing/2014/main" id="{34D9E9C9-0FB5-DA3C-4C15-FD2E2931BAC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60900" y="5345022"/>
              <a:ext cx="1747838" cy="9246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4" name="Text Box 14">
              <a:extLst>
                <a:ext uri="{FF2B5EF4-FFF2-40B4-BE49-F238E27FC236}">
                  <a16:creationId xmlns:a16="http://schemas.microsoft.com/office/drawing/2014/main" id="{82502AE1-673D-603E-11EC-D9111813F56B}"/>
                </a:ext>
              </a:extLst>
            </p:cNvPr>
            <p:cNvSpPr txBox="1">
              <a:spLocks noChangeArrowheads="1"/>
            </p:cNvSpPr>
            <p:nvPr/>
          </p:nvSpPr>
          <p:spPr bwMode="auto">
            <a:xfrm>
              <a:off x="4660900" y="5429221"/>
              <a:ext cx="1712913" cy="3097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itchFamily="34" charset="0"/>
                </a:defRPr>
              </a:lvl1pPr>
              <a:lvl2pPr marL="742950" indent="-285750" eaLnBrk="0" hangingPunct="0">
                <a:defRPr>
                  <a:solidFill>
                    <a:schemeClr val="tx1"/>
                  </a:solidFill>
                  <a:latin typeface="Calibri" pitchFamily="34" charset="0"/>
                </a:defRPr>
              </a:lvl2pPr>
              <a:lvl3pPr marL="1143000" indent="-228600" eaLnBrk="0" hangingPunct="0">
                <a:defRPr>
                  <a:solidFill>
                    <a:schemeClr val="tx1"/>
                  </a:solidFill>
                  <a:latin typeface="Calibri" pitchFamily="34" charset="0"/>
                </a:defRPr>
              </a:lvl3pPr>
              <a:lvl4pPr marL="1600200" indent="-228600" eaLnBrk="0" hangingPunct="0">
                <a:defRPr>
                  <a:solidFill>
                    <a:schemeClr val="tx1"/>
                  </a:solidFill>
                  <a:latin typeface="Calibri" pitchFamily="34" charset="0"/>
                </a:defRPr>
              </a:lvl4pPr>
              <a:lvl5pPr marL="2057400" indent="-228600" eaLnBrk="0" hangingPunct="0">
                <a:defRPr>
                  <a:solidFill>
                    <a:schemeClr val="tx1"/>
                  </a:solidFill>
                  <a:latin typeface="Calibri" pitchFamily="34" charset="0"/>
                </a:defRPr>
              </a:lvl5pPr>
              <a:lvl6pPr marL="2514600" indent="-228600" eaLnBrk="0" fontAlgn="base" hangingPunct="0">
                <a:spcBef>
                  <a:spcPct val="0"/>
                </a:spcBef>
                <a:spcAft>
                  <a:spcPct val="0"/>
                </a:spcAft>
                <a:defRPr>
                  <a:solidFill>
                    <a:schemeClr val="tx1"/>
                  </a:solidFill>
                  <a:latin typeface="Calibri" pitchFamily="34" charset="0"/>
                </a:defRPr>
              </a:lvl6pPr>
              <a:lvl7pPr marL="2971800" indent="-228600" eaLnBrk="0" fontAlgn="base" hangingPunct="0">
                <a:spcBef>
                  <a:spcPct val="0"/>
                </a:spcBef>
                <a:spcAft>
                  <a:spcPct val="0"/>
                </a:spcAft>
                <a:defRPr>
                  <a:solidFill>
                    <a:schemeClr val="tx1"/>
                  </a:solidFill>
                  <a:latin typeface="Calibri" pitchFamily="34" charset="0"/>
                </a:defRPr>
              </a:lvl7pPr>
              <a:lvl8pPr marL="3429000" indent="-228600" eaLnBrk="0" fontAlgn="base" hangingPunct="0">
                <a:spcBef>
                  <a:spcPct val="0"/>
                </a:spcBef>
                <a:spcAft>
                  <a:spcPct val="0"/>
                </a:spcAft>
                <a:defRPr>
                  <a:solidFill>
                    <a:schemeClr val="tx1"/>
                  </a:solidFill>
                  <a:latin typeface="Calibri" pitchFamily="34" charset="0"/>
                </a:defRPr>
              </a:lvl8pPr>
              <a:lvl9pPr marL="3886200" indent="-228600" eaLnBrk="0" fontAlgn="base" hangingPunct="0">
                <a:spcBef>
                  <a:spcPct val="0"/>
                </a:spcBef>
                <a:spcAft>
                  <a:spcPct val="0"/>
                </a:spcAft>
                <a:defRPr>
                  <a:solidFill>
                    <a:schemeClr val="tx1"/>
                  </a:solidFill>
                  <a:latin typeface="Calibri" pitchFamily="34" charset="0"/>
                </a:defRPr>
              </a:lvl9pPr>
            </a:lstStyle>
            <a:p>
              <a:pPr algn="ctr" eaLnBrk="1" fontAlgn="auto" hangingPunct="1">
                <a:lnSpc>
                  <a:spcPts val="1700"/>
                </a:lnSpc>
                <a:spcBef>
                  <a:spcPct val="50000"/>
                </a:spcBef>
                <a:spcAft>
                  <a:spcPts val="0"/>
                </a:spcAft>
                <a:defRPr/>
              </a:pPr>
              <a:r>
                <a:rPr lang="en-US" sz="1450" b="1" dirty="0">
                  <a:solidFill>
                    <a:schemeClr val="accent3"/>
                  </a:solidFill>
                  <a:cs typeface="Calibri" pitchFamily="34" charset="0"/>
                </a:rPr>
                <a:t>Sub Text</a:t>
              </a:r>
            </a:p>
          </p:txBody>
        </p:sp>
      </p:grpSp>
      <p:grpSp>
        <p:nvGrpSpPr>
          <p:cNvPr id="5" name="Group 4">
            <a:extLst>
              <a:ext uri="{FF2B5EF4-FFF2-40B4-BE49-F238E27FC236}">
                <a16:creationId xmlns:a16="http://schemas.microsoft.com/office/drawing/2014/main" id="{896FFD28-E5B8-A0EC-1860-529073C6CAB6}"/>
              </a:ext>
            </a:extLst>
          </p:cNvPr>
          <p:cNvGrpSpPr>
            <a:grpSpLocks/>
          </p:cNvGrpSpPr>
          <p:nvPr/>
        </p:nvGrpSpPr>
        <p:grpSpPr bwMode="auto">
          <a:xfrm>
            <a:off x="6672263" y="4878388"/>
            <a:ext cx="1749425" cy="923925"/>
            <a:chOff x="6673056" y="5345022"/>
            <a:chExt cx="1747838" cy="924603"/>
          </a:xfrm>
        </p:grpSpPr>
        <p:pic>
          <p:nvPicPr>
            <p:cNvPr id="22548" name="Picture 32">
              <a:extLst>
                <a:ext uri="{FF2B5EF4-FFF2-40B4-BE49-F238E27FC236}">
                  <a16:creationId xmlns:a16="http://schemas.microsoft.com/office/drawing/2014/main" id="{5BA7499C-2EA1-D1D5-5755-5A4E41A66FC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73056" y="5345022"/>
              <a:ext cx="1747838" cy="9246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5" name="Text Box 15">
              <a:extLst>
                <a:ext uri="{FF2B5EF4-FFF2-40B4-BE49-F238E27FC236}">
                  <a16:creationId xmlns:a16="http://schemas.microsoft.com/office/drawing/2014/main" id="{6D493B5F-9ADB-1E02-3D51-8E5740D90DAE}"/>
                </a:ext>
              </a:extLst>
            </p:cNvPr>
            <p:cNvSpPr txBox="1">
              <a:spLocks noChangeArrowheads="1"/>
            </p:cNvSpPr>
            <p:nvPr/>
          </p:nvSpPr>
          <p:spPr bwMode="auto">
            <a:xfrm>
              <a:off x="6687330" y="5429221"/>
              <a:ext cx="1719289" cy="3097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itchFamily="34" charset="0"/>
                </a:defRPr>
              </a:lvl1pPr>
              <a:lvl2pPr marL="742950" indent="-285750" eaLnBrk="0" hangingPunct="0">
                <a:defRPr>
                  <a:solidFill>
                    <a:schemeClr val="tx1"/>
                  </a:solidFill>
                  <a:latin typeface="Calibri" pitchFamily="34" charset="0"/>
                </a:defRPr>
              </a:lvl2pPr>
              <a:lvl3pPr marL="1143000" indent="-228600" eaLnBrk="0" hangingPunct="0">
                <a:defRPr>
                  <a:solidFill>
                    <a:schemeClr val="tx1"/>
                  </a:solidFill>
                  <a:latin typeface="Calibri" pitchFamily="34" charset="0"/>
                </a:defRPr>
              </a:lvl3pPr>
              <a:lvl4pPr marL="1600200" indent="-228600" eaLnBrk="0" hangingPunct="0">
                <a:defRPr>
                  <a:solidFill>
                    <a:schemeClr val="tx1"/>
                  </a:solidFill>
                  <a:latin typeface="Calibri" pitchFamily="34" charset="0"/>
                </a:defRPr>
              </a:lvl4pPr>
              <a:lvl5pPr marL="2057400" indent="-228600" eaLnBrk="0" hangingPunct="0">
                <a:defRPr>
                  <a:solidFill>
                    <a:schemeClr val="tx1"/>
                  </a:solidFill>
                  <a:latin typeface="Calibri" pitchFamily="34" charset="0"/>
                </a:defRPr>
              </a:lvl5pPr>
              <a:lvl6pPr marL="2514600" indent="-228600" eaLnBrk="0" fontAlgn="base" hangingPunct="0">
                <a:spcBef>
                  <a:spcPct val="0"/>
                </a:spcBef>
                <a:spcAft>
                  <a:spcPct val="0"/>
                </a:spcAft>
                <a:defRPr>
                  <a:solidFill>
                    <a:schemeClr val="tx1"/>
                  </a:solidFill>
                  <a:latin typeface="Calibri" pitchFamily="34" charset="0"/>
                </a:defRPr>
              </a:lvl6pPr>
              <a:lvl7pPr marL="2971800" indent="-228600" eaLnBrk="0" fontAlgn="base" hangingPunct="0">
                <a:spcBef>
                  <a:spcPct val="0"/>
                </a:spcBef>
                <a:spcAft>
                  <a:spcPct val="0"/>
                </a:spcAft>
                <a:defRPr>
                  <a:solidFill>
                    <a:schemeClr val="tx1"/>
                  </a:solidFill>
                  <a:latin typeface="Calibri" pitchFamily="34" charset="0"/>
                </a:defRPr>
              </a:lvl7pPr>
              <a:lvl8pPr marL="3429000" indent="-228600" eaLnBrk="0" fontAlgn="base" hangingPunct="0">
                <a:spcBef>
                  <a:spcPct val="0"/>
                </a:spcBef>
                <a:spcAft>
                  <a:spcPct val="0"/>
                </a:spcAft>
                <a:defRPr>
                  <a:solidFill>
                    <a:schemeClr val="tx1"/>
                  </a:solidFill>
                  <a:latin typeface="Calibri" pitchFamily="34" charset="0"/>
                </a:defRPr>
              </a:lvl8pPr>
              <a:lvl9pPr marL="3886200" indent="-228600" eaLnBrk="0" fontAlgn="base" hangingPunct="0">
                <a:spcBef>
                  <a:spcPct val="0"/>
                </a:spcBef>
                <a:spcAft>
                  <a:spcPct val="0"/>
                </a:spcAft>
                <a:defRPr>
                  <a:solidFill>
                    <a:schemeClr val="tx1"/>
                  </a:solidFill>
                  <a:latin typeface="Calibri" pitchFamily="34" charset="0"/>
                </a:defRPr>
              </a:lvl9pPr>
            </a:lstStyle>
            <a:p>
              <a:pPr algn="ctr" eaLnBrk="1" fontAlgn="auto" hangingPunct="1">
                <a:lnSpc>
                  <a:spcPts val="1700"/>
                </a:lnSpc>
                <a:spcBef>
                  <a:spcPct val="50000"/>
                </a:spcBef>
                <a:spcAft>
                  <a:spcPts val="0"/>
                </a:spcAft>
                <a:defRPr/>
              </a:pPr>
              <a:r>
                <a:rPr lang="en-US" sz="1450" b="1" dirty="0">
                  <a:solidFill>
                    <a:schemeClr val="accent3"/>
                  </a:solidFill>
                  <a:cs typeface="Calibri" pitchFamily="34" charset="0"/>
                </a:rPr>
                <a:t>Sub Text</a:t>
              </a:r>
            </a:p>
          </p:txBody>
        </p:sp>
      </p:gr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nodeType="afterGroup">
                            <p:stCondLst>
                              <p:cond delay="500"/>
                            </p:stCondLst>
                            <p:childTnLst>
                              <p:par>
                                <p:cTn id="9" presetID="10" presetClass="entr" presetSubtype="0" fill="hold" nodeType="afterEffect">
                                  <p:stCondLst>
                                    <p:cond delay="150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par>
                          <p:cTn id="12" fill="hold" nodeType="afterGroup">
                            <p:stCondLst>
                              <p:cond delay="2500"/>
                            </p:stCondLst>
                            <p:childTnLst>
                              <p:par>
                                <p:cTn id="13" presetID="10" presetClass="entr" presetSubtype="0" fill="hold" nodeType="afterEffect">
                                  <p:stCondLst>
                                    <p:cond delay="150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par>
                          <p:cTn id="16" fill="hold" nodeType="afterGroup">
                            <p:stCondLst>
                              <p:cond delay="4500"/>
                            </p:stCondLst>
                            <p:childTnLst>
                              <p:par>
                                <p:cTn id="17" presetID="10" presetClass="entr" presetSubtype="0" fill="hold" nodeType="afterEffect">
                                  <p:stCondLst>
                                    <p:cond delay="150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2">
            <a:extLst>
              <a:ext uri="{FF2B5EF4-FFF2-40B4-BE49-F238E27FC236}">
                <a16:creationId xmlns:a16="http://schemas.microsoft.com/office/drawing/2014/main" id="{C0D00525-20A9-A00F-D3AB-6E87FB2CE9C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31775" y="695325"/>
            <a:ext cx="4189413" cy="3563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47" name="Picture 117">
            <a:extLst>
              <a:ext uri="{FF2B5EF4-FFF2-40B4-BE49-F238E27FC236}">
                <a16:creationId xmlns:a16="http://schemas.microsoft.com/office/drawing/2014/main" id="{FD84B8F9-69AA-216A-43C3-66926227E22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668838" y="695325"/>
            <a:ext cx="4189412" cy="3563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7" name="Rectangle 156">
            <a:extLst>
              <a:ext uri="{FF2B5EF4-FFF2-40B4-BE49-F238E27FC236}">
                <a16:creationId xmlns:a16="http://schemas.microsoft.com/office/drawing/2014/main" id="{68780444-13BA-CA52-5895-8A1187E604FA}"/>
              </a:ext>
            </a:extLst>
          </p:cNvPr>
          <p:cNvSpPr/>
          <p:nvPr/>
        </p:nvSpPr>
        <p:spPr bwMode="auto">
          <a:xfrm>
            <a:off x="7869543" y="1109949"/>
            <a:ext cx="601423" cy="1610248"/>
          </a:xfrm>
          <a:prstGeom prst="rect">
            <a:avLst/>
          </a:prstGeom>
          <a:gradFill flip="none" rotWithShape="1">
            <a:gsLst>
              <a:gs pos="0">
                <a:schemeClr val="bg1">
                  <a:lumMod val="75000"/>
                  <a:tint val="66000"/>
                  <a:satMod val="160000"/>
                </a:schemeClr>
              </a:gs>
              <a:gs pos="50000">
                <a:schemeClr val="bg1">
                  <a:lumMod val="75000"/>
                  <a:tint val="44500"/>
                  <a:satMod val="160000"/>
                </a:schemeClr>
              </a:gs>
              <a:gs pos="100000">
                <a:schemeClr val="bg1">
                  <a:lumMod val="75000"/>
                  <a:tint val="23500"/>
                  <a:satMod val="160000"/>
                </a:schemeClr>
              </a:gs>
            </a:gsLst>
            <a:path path="circle">
              <a:fillToRect l="100000" t="100000"/>
            </a:path>
            <a:tileRect r="-100000" b="-100000"/>
          </a:gradFill>
          <a:ln>
            <a:noFill/>
          </a:ln>
          <a:effectLst/>
        </p:spPr>
        <p:txBody>
          <a:bodyPr anchor="ctr"/>
          <a:lstStyle/>
          <a:p>
            <a:pPr>
              <a:lnSpc>
                <a:spcPct val="80000"/>
              </a:lnSpc>
              <a:defRPr/>
            </a:pPr>
            <a:endParaRPr lang="en-US" sz="1000" i="1">
              <a:solidFill>
                <a:schemeClr val="tx2"/>
              </a:solidFill>
              <a:latin typeface="Arial Black" pitchFamily="34" charset="0"/>
              <a:cs typeface="+mn-cs"/>
            </a:endParaRPr>
          </a:p>
        </p:txBody>
      </p:sp>
      <p:sp>
        <p:nvSpPr>
          <p:cNvPr id="1036" name="Rectangle 1035">
            <a:extLst>
              <a:ext uri="{FF2B5EF4-FFF2-40B4-BE49-F238E27FC236}">
                <a16:creationId xmlns:a16="http://schemas.microsoft.com/office/drawing/2014/main" id="{BDD56C5C-4955-6BD1-C76A-6A7D58AF00AF}"/>
              </a:ext>
            </a:extLst>
          </p:cNvPr>
          <p:cNvSpPr/>
          <p:nvPr/>
        </p:nvSpPr>
        <p:spPr bwMode="auto">
          <a:xfrm>
            <a:off x="3437720" y="1109949"/>
            <a:ext cx="601423" cy="1610248"/>
          </a:xfrm>
          <a:prstGeom prst="rect">
            <a:avLst/>
          </a:prstGeom>
          <a:gradFill flip="none" rotWithShape="1">
            <a:gsLst>
              <a:gs pos="0">
                <a:schemeClr val="bg1">
                  <a:lumMod val="75000"/>
                  <a:tint val="66000"/>
                  <a:satMod val="160000"/>
                </a:schemeClr>
              </a:gs>
              <a:gs pos="50000">
                <a:schemeClr val="bg1">
                  <a:lumMod val="75000"/>
                  <a:tint val="44500"/>
                  <a:satMod val="160000"/>
                </a:schemeClr>
              </a:gs>
              <a:gs pos="100000">
                <a:schemeClr val="bg1">
                  <a:lumMod val="75000"/>
                  <a:tint val="23500"/>
                  <a:satMod val="160000"/>
                </a:schemeClr>
              </a:gs>
            </a:gsLst>
            <a:path path="circle">
              <a:fillToRect l="100000" t="100000"/>
            </a:path>
            <a:tileRect r="-100000" b="-100000"/>
          </a:gradFill>
          <a:ln>
            <a:noFill/>
          </a:ln>
          <a:effectLst/>
        </p:spPr>
        <p:txBody>
          <a:bodyPr anchor="ctr"/>
          <a:lstStyle/>
          <a:p>
            <a:pPr>
              <a:lnSpc>
                <a:spcPct val="80000"/>
              </a:lnSpc>
              <a:defRPr/>
            </a:pPr>
            <a:endParaRPr lang="en-US" sz="1000" i="1">
              <a:solidFill>
                <a:schemeClr val="tx2"/>
              </a:solidFill>
              <a:latin typeface="Arial Black" pitchFamily="34" charset="0"/>
              <a:cs typeface="+mn-cs"/>
            </a:endParaRPr>
          </a:p>
        </p:txBody>
      </p:sp>
      <p:graphicFrame>
        <p:nvGraphicFramePr>
          <p:cNvPr id="31754" name="Chart 120">
            <a:extLst>
              <a:ext uri="{FF2B5EF4-FFF2-40B4-BE49-F238E27FC236}">
                <a16:creationId xmlns:a16="http://schemas.microsoft.com/office/drawing/2014/main" id="{4A4A2CD0-6F50-6AF0-9EE6-1CDCBBE71659}"/>
              </a:ext>
            </a:extLst>
          </p:cNvPr>
          <p:cNvGraphicFramePr>
            <a:graphicFrameLocks/>
          </p:cNvGraphicFramePr>
          <p:nvPr/>
        </p:nvGraphicFramePr>
        <p:xfrm>
          <a:off x="4722813" y="1069975"/>
          <a:ext cx="3978275" cy="2452688"/>
        </p:xfrm>
        <a:graphic>
          <a:graphicData uri="http://schemas.openxmlformats.org/presentationml/2006/ole">
            <mc:AlternateContent xmlns:mc="http://schemas.openxmlformats.org/markup-compatibility/2006">
              <mc:Choice xmlns:v="urn:schemas-microsoft-com:vml" Requires="v">
                <p:oleObj name="Chart" r:id="rId4" imgW="4267290" imgH="2457585" progId="Excel.Chart.8">
                  <p:embed/>
                </p:oleObj>
              </mc:Choice>
              <mc:Fallback>
                <p:oleObj name="Chart" r:id="rId4" imgW="4267290" imgH="2457585" progId="Excel.Chart.8">
                  <p:embed/>
                  <p:pic>
                    <p:nvPicPr>
                      <p:cNvPr id="31754" name="Chart 120">
                        <a:extLst>
                          <a:ext uri="{FF2B5EF4-FFF2-40B4-BE49-F238E27FC236}">
                            <a16:creationId xmlns:a16="http://schemas.microsoft.com/office/drawing/2014/main" id="{4A4A2CD0-6F50-6AF0-9EE6-1CDCBBE71659}"/>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22813" y="1069975"/>
                        <a:ext cx="3978275" cy="2452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1755" name="Chart 121">
            <a:extLst>
              <a:ext uri="{FF2B5EF4-FFF2-40B4-BE49-F238E27FC236}">
                <a16:creationId xmlns:a16="http://schemas.microsoft.com/office/drawing/2014/main" id="{4BBC398D-957A-247C-BB1C-1F6EDFE4D309}"/>
              </a:ext>
            </a:extLst>
          </p:cNvPr>
          <p:cNvGraphicFramePr>
            <a:graphicFrameLocks/>
          </p:cNvGraphicFramePr>
          <p:nvPr/>
        </p:nvGraphicFramePr>
        <p:xfrm>
          <a:off x="311150" y="1081088"/>
          <a:ext cx="3976688" cy="2441575"/>
        </p:xfrm>
        <a:graphic>
          <a:graphicData uri="http://schemas.openxmlformats.org/presentationml/2006/ole">
            <mc:AlternateContent xmlns:mc="http://schemas.openxmlformats.org/markup-compatibility/2006">
              <mc:Choice xmlns:v="urn:schemas-microsoft-com:vml" Requires="v">
                <p:oleObj name="Worksheet" r:id="rId6" imgW="3676779" imgH="2438400" progId="Excel.Sheet.8">
                  <p:embed/>
                </p:oleObj>
              </mc:Choice>
              <mc:Fallback>
                <p:oleObj name="Worksheet" r:id="rId6" imgW="3676779" imgH="2438400" progId="Excel.Sheet.8">
                  <p:embed/>
                  <p:pic>
                    <p:nvPicPr>
                      <p:cNvPr id="31755" name="Chart 121">
                        <a:extLst>
                          <a:ext uri="{FF2B5EF4-FFF2-40B4-BE49-F238E27FC236}">
                            <a16:creationId xmlns:a16="http://schemas.microsoft.com/office/drawing/2014/main" id="{4BBC398D-957A-247C-BB1C-1F6EDFE4D309}"/>
                          </a:ext>
                        </a:extLst>
                      </p:cNvPr>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1150" y="1081088"/>
                        <a:ext cx="3976688" cy="2441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1756" name="Object 2">
            <a:extLst>
              <a:ext uri="{FF2B5EF4-FFF2-40B4-BE49-F238E27FC236}">
                <a16:creationId xmlns:a16="http://schemas.microsoft.com/office/drawing/2014/main" id="{636CFFB2-22D0-5FFB-F856-9BA2B290A184}"/>
              </a:ext>
            </a:extLst>
          </p:cNvPr>
          <p:cNvGraphicFramePr>
            <a:graphicFrameLocks/>
          </p:cNvGraphicFramePr>
          <p:nvPr/>
        </p:nvGraphicFramePr>
        <p:xfrm>
          <a:off x="4713288" y="3251200"/>
          <a:ext cx="3975100" cy="401638"/>
        </p:xfrm>
        <a:graphic>
          <a:graphicData uri="http://schemas.openxmlformats.org/presentationml/2006/ole">
            <mc:AlternateContent xmlns:mc="http://schemas.openxmlformats.org/markup-compatibility/2006">
              <mc:Choice xmlns:v="urn:schemas-microsoft-com:vml" Requires="v">
                <p:oleObj name="Chart" r:id="rId8" imgW="3676779" imgH="371543" progId="Excel.Chart.8">
                  <p:embed/>
                </p:oleObj>
              </mc:Choice>
              <mc:Fallback>
                <p:oleObj name="Chart" r:id="rId8" imgW="3676779" imgH="371543" progId="Excel.Chart.8">
                  <p:embed/>
                  <p:pic>
                    <p:nvPicPr>
                      <p:cNvPr id="31756" name="Object 2">
                        <a:extLst>
                          <a:ext uri="{FF2B5EF4-FFF2-40B4-BE49-F238E27FC236}">
                            <a16:creationId xmlns:a16="http://schemas.microsoft.com/office/drawing/2014/main" id="{636CFFB2-22D0-5FFB-F856-9BA2B290A184}"/>
                          </a:ext>
                        </a:extLst>
                      </p:cNvPr>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713288" y="3251200"/>
                        <a:ext cx="3975100" cy="401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1757" name="Object 1">
            <a:extLst>
              <a:ext uri="{FF2B5EF4-FFF2-40B4-BE49-F238E27FC236}">
                <a16:creationId xmlns:a16="http://schemas.microsoft.com/office/drawing/2014/main" id="{A7BA14C2-A84E-EB83-314A-72C1D44D3D36}"/>
              </a:ext>
            </a:extLst>
          </p:cNvPr>
          <p:cNvGraphicFramePr>
            <a:graphicFrameLocks/>
          </p:cNvGraphicFramePr>
          <p:nvPr/>
        </p:nvGraphicFramePr>
        <p:xfrm>
          <a:off x="319088" y="3246438"/>
          <a:ext cx="3975100" cy="401637"/>
        </p:xfrm>
        <a:graphic>
          <a:graphicData uri="http://schemas.openxmlformats.org/presentationml/2006/ole">
            <mc:AlternateContent xmlns:mc="http://schemas.openxmlformats.org/markup-compatibility/2006">
              <mc:Choice xmlns:v="urn:schemas-microsoft-com:vml" Requires="v">
                <p:oleObj name="Chart" r:id="rId10" imgW="3676779" imgH="371543" progId="Excel.Chart.8">
                  <p:embed/>
                </p:oleObj>
              </mc:Choice>
              <mc:Fallback>
                <p:oleObj name="Chart" r:id="rId10" imgW="3676779" imgH="371543" progId="Excel.Chart.8">
                  <p:embed/>
                  <p:pic>
                    <p:nvPicPr>
                      <p:cNvPr id="31757" name="Object 1">
                        <a:extLst>
                          <a:ext uri="{FF2B5EF4-FFF2-40B4-BE49-F238E27FC236}">
                            <a16:creationId xmlns:a16="http://schemas.microsoft.com/office/drawing/2014/main" id="{A7BA14C2-A84E-EB83-314A-72C1D44D3D36}"/>
                          </a:ext>
                        </a:extLst>
                      </p:cNvPr>
                      <p:cNvPicPr>
                        <a:picLocks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19088" y="3246438"/>
                        <a:ext cx="3975100"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1758" name="Title 2">
            <a:extLst>
              <a:ext uri="{FF2B5EF4-FFF2-40B4-BE49-F238E27FC236}">
                <a16:creationId xmlns:a16="http://schemas.microsoft.com/office/drawing/2014/main" id="{140F283E-8475-347A-1715-8B1A23233304}"/>
              </a:ext>
            </a:extLst>
          </p:cNvPr>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altLang="en-US" dirty="0"/>
              <a:t>Demographics</a:t>
            </a:r>
          </a:p>
        </p:txBody>
      </p:sp>
      <p:sp>
        <p:nvSpPr>
          <p:cNvPr id="4" name="Rectangle 3">
            <a:extLst>
              <a:ext uri="{FF2B5EF4-FFF2-40B4-BE49-F238E27FC236}">
                <a16:creationId xmlns:a16="http://schemas.microsoft.com/office/drawing/2014/main" id="{3A4E8535-42CD-5E61-7A84-64E2EBFE8222}"/>
              </a:ext>
            </a:extLst>
          </p:cNvPr>
          <p:cNvSpPr/>
          <p:nvPr/>
        </p:nvSpPr>
        <p:spPr>
          <a:xfrm>
            <a:off x="558800" y="4321175"/>
            <a:ext cx="3732213" cy="2427288"/>
          </a:xfrm>
          <a:prstGeom prst="rect">
            <a:avLst/>
          </a:prstGeom>
        </p:spPr>
        <p:txBody>
          <a:bodyPr>
            <a:spAutoFit/>
          </a:bodyPr>
          <a:lstStyle/>
          <a:p>
            <a:pPr marL="173736" indent="-173736" eaLnBrk="1" hangingPunct="1">
              <a:lnSpc>
                <a:spcPts val="1800"/>
              </a:lnSpc>
              <a:spcBef>
                <a:spcPts val="0"/>
              </a:spcBef>
              <a:buFont typeface="Arial" pitchFamily="34" charset="0"/>
              <a:buChar char="•"/>
              <a:defRPr/>
            </a:pPr>
            <a:r>
              <a:rPr lang="en-US" sz="1400" b="1" dirty="0">
                <a:solidFill>
                  <a:schemeClr val="accent1"/>
                </a:solidFill>
                <a:cs typeface="Calibri" pitchFamily="34" charset="0"/>
              </a:rPr>
              <a:t>20 Tech SLA’s Missed Performance Standard</a:t>
            </a:r>
          </a:p>
          <a:p>
            <a:pPr marL="173736" indent="-173736" eaLnBrk="1" hangingPunct="1">
              <a:lnSpc>
                <a:spcPts val="1600"/>
              </a:lnSpc>
              <a:spcBef>
                <a:spcPts val="0"/>
              </a:spcBef>
              <a:buFont typeface="Arial" pitchFamily="34" charset="0"/>
              <a:buChar char="•"/>
              <a:defRPr/>
            </a:pPr>
            <a:r>
              <a:rPr lang="en-US" sz="1400" b="1" dirty="0">
                <a:solidFill>
                  <a:schemeClr val="accent1"/>
                </a:solidFill>
                <a:cs typeface="Calibri" pitchFamily="34" charset="0"/>
              </a:rPr>
              <a:t>Primary Root Causes of SLA Misses</a:t>
            </a:r>
          </a:p>
          <a:p>
            <a:pPr marL="194310" eaLnBrk="1" hangingPunct="1">
              <a:lnSpc>
                <a:spcPts val="1200"/>
              </a:lnSpc>
              <a:defRPr/>
            </a:pPr>
            <a:r>
              <a:rPr lang="en-US" sz="900" b="1" dirty="0">
                <a:solidFill>
                  <a:schemeClr val="tx1">
                    <a:lumMod val="50000"/>
                    <a:lumOff val="50000"/>
                  </a:schemeClr>
                </a:solidFill>
                <a:cs typeface="Calibri" pitchFamily="34" charset="0"/>
              </a:rPr>
              <a:t>Change Deployment Activities</a:t>
            </a:r>
            <a:r>
              <a:rPr lang="en-US" sz="900" dirty="0">
                <a:solidFill>
                  <a:schemeClr val="tx1">
                    <a:lumMod val="50000"/>
                    <a:lumOff val="50000"/>
                  </a:schemeClr>
                </a:solidFill>
                <a:cs typeface="Calibri" pitchFamily="34" charset="0"/>
              </a:rPr>
              <a:t>		</a:t>
            </a:r>
            <a:r>
              <a:rPr lang="en-US" sz="900" b="1" dirty="0">
                <a:solidFill>
                  <a:schemeClr val="tx1">
                    <a:lumMod val="50000"/>
                    <a:lumOff val="50000"/>
                  </a:schemeClr>
                </a:solidFill>
                <a:cs typeface="Calibri" pitchFamily="34" charset="0"/>
              </a:rPr>
              <a:t>85%</a:t>
            </a:r>
          </a:p>
          <a:p>
            <a:pPr marL="822960" lvl="1" indent="-171450" eaLnBrk="1" hangingPunct="1">
              <a:lnSpc>
                <a:spcPts val="1200"/>
              </a:lnSpc>
              <a:buFont typeface="Calibri" pitchFamily="34" charset="0"/>
              <a:buChar char="‒"/>
              <a:defRPr/>
            </a:pPr>
            <a:r>
              <a:rPr lang="en-US" sz="800" dirty="0">
                <a:solidFill>
                  <a:schemeClr val="tx1">
                    <a:lumMod val="50000"/>
                    <a:lumOff val="50000"/>
                  </a:schemeClr>
                </a:solidFill>
                <a:cs typeface="Calibri" pitchFamily="34" charset="0"/>
              </a:rPr>
              <a:t>Application Code Change Related </a:t>
            </a:r>
            <a:r>
              <a:rPr lang="en-US" sz="800" b="1" dirty="0">
                <a:solidFill>
                  <a:schemeClr val="tx1">
                    <a:lumMod val="50000"/>
                    <a:lumOff val="50000"/>
                  </a:schemeClr>
                </a:solidFill>
                <a:cs typeface="Calibri" pitchFamily="34" charset="0"/>
              </a:rPr>
              <a:t>– 24%</a:t>
            </a:r>
          </a:p>
          <a:p>
            <a:pPr marL="822960" lvl="1" indent="-171450" eaLnBrk="1" hangingPunct="1">
              <a:lnSpc>
                <a:spcPts val="1200"/>
              </a:lnSpc>
              <a:buFont typeface="Calibri" pitchFamily="34" charset="0"/>
              <a:buChar char="‒"/>
              <a:defRPr/>
            </a:pPr>
            <a:r>
              <a:rPr lang="en-US" sz="800" dirty="0">
                <a:solidFill>
                  <a:schemeClr val="tx1">
                    <a:lumMod val="50000"/>
                    <a:lumOff val="50000"/>
                  </a:schemeClr>
                </a:solidFill>
                <a:cs typeface="Calibri" pitchFamily="34" charset="0"/>
              </a:rPr>
              <a:t>Database Change Related </a:t>
            </a:r>
            <a:r>
              <a:rPr lang="en-US" sz="800" b="1" dirty="0">
                <a:solidFill>
                  <a:schemeClr val="tx1">
                    <a:lumMod val="50000"/>
                    <a:lumOff val="50000"/>
                  </a:schemeClr>
                </a:solidFill>
                <a:cs typeface="Calibri" pitchFamily="34" charset="0"/>
              </a:rPr>
              <a:t>– 12%</a:t>
            </a:r>
          </a:p>
          <a:p>
            <a:pPr marL="822960" lvl="1" indent="-171450" eaLnBrk="1" hangingPunct="1">
              <a:lnSpc>
                <a:spcPts val="1200"/>
              </a:lnSpc>
              <a:buFont typeface="Calibri" pitchFamily="34" charset="0"/>
              <a:buChar char="‒"/>
              <a:defRPr/>
            </a:pPr>
            <a:r>
              <a:rPr lang="en-US" sz="800" dirty="0">
                <a:solidFill>
                  <a:schemeClr val="tx1">
                    <a:lumMod val="50000"/>
                    <a:lumOff val="50000"/>
                  </a:schemeClr>
                </a:solidFill>
                <a:cs typeface="Calibri" pitchFamily="34" charset="0"/>
              </a:rPr>
              <a:t>Infrastructure Change Related </a:t>
            </a:r>
            <a:r>
              <a:rPr lang="en-US" sz="800" b="1" dirty="0">
                <a:solidFill>
                  <a:schemeClr val="tx1">
                    <a:lumMod val="50000"/>
                    <a:lumOff val="50000"/>
                  </a:schemeClr>
                </a:solidFill>
                <a:cs typeface="Calibri" pitchFamily="34" charset="0"/>
              </a:rPr>
              <a:t>– 65%</a:t>
            </a:r>
          </a:p>
          <a:p>
            <a:pPr marL="194310" eaLnBrk="1" hangingPunct="1">
              <a:lnSpc>
                <a:spcPts val="1200"/>
              </a:lnSpc>
              <a:defRPr/>
            </a:pPr>
            <a:r>
              <a:rPr lang="en-US" sz="900" b="1" dirty="0">
                <a:solidFill>
                  <a:schemeClr val="tx1">
                    <a:lumMod val="50000"/>
                    <a:lumOff val="50000"/>
                  </a:schemeClr>
                </a:solidFill>
                <a:cs typeface="Calibri" pitchFamily="34" charset="0"/>
              </a:rPr>
              <a:t>Server Issues 			5%</a:t>
            </a:r>
          </a:p>
          <a:p>
            <a:pPr marL="194310" eaLnBrk="1" hangingPunct="1">
              <a:lnSpc>
                <a:spcPts val="1200"/>
              </a:lnSpc>
              <a:defRPr/>
            </a:pPr>
            <a:r>
              <a:rPr lang="en-US" sz="900" b="1" dirty="0">
                <a:solidFill>
                  <a:schemeClr val="tx1">
                    <a:lumMod val="50000"/>
                    <a:lumOff val="50000"/>
                  </a:schemeClr>
                </a:solidFill>
                <a:cs typeface="Calibri" pitchFamily="34" charset="0"/>
              </a:rPr>
              <a:t>Year-End Processing Capacity Issues 	5%</a:t>
            </a:r>
          </a:p>
          <a:p>
            <a:pPr marL="194310" eaLnBrk="1" hangingPunct="1">
              <a:lnSpc>
                <a:spcPts val="1200"/>
              </a:lnSpc>
              <a:defRPr/>
            </a:pPr>
            <a:r>
              <a:rPr lang="en-US" sz="900" b="1" dirty="0">
                <a:solidFill>
                  <a:srgbClr val="868686"/>
                </a:solidFill>
                <a:cs typeface="Calibri" pitchFamily="34" charset="0"/>
              </a:rPr>
              <a:t>Vendor Code 	</a:t>
            </a:r>
            <a:r>
              <a:rPr lang="en-US" sz="900" dirty="0">
                <a:solidFill>
                  <a:srgbClr val="868686"/>
                </a:solidFill>
                <a:cs typeface="Calibri" pitchFamily="34" charset="0"/>
              </a:rPr>
              <a:t>		</a:t>
            </a:r>
            <a:r>
              <a:rPr lang="en-US" sz="900" b="1" dirty="0">
                <a:solidFill>
                  <a:srgbClr val="868686"/>
                </a:solidFill>
                <a:cs typeface="Calibri" pitchFamily="34" charset="0"/>
              </a:rPr>
              <a:t>5%</a:t>
            </a:r>
            <a:endParaRPr lang="en-US" sz="900" dirty="0">
              <a:solidFill>
                <a:schemeClr val="tx1">
                  <a:lumMod val="50000"/>
                  <a:lumOff val="50000"/>
                </a:schemeClr>
              </a:solidFill>
              <a:cs typeface="Calibri" pitchFamily="34" charset="0"/>
            </a:endParaRPr>
          </a:p>
          <a:p>
            <a:pPr marL="173736" indent="-173736" eaLnBrk="1" hangingPunct="1">
              <a:lnSpc>
                <a:spcPts val="1800"/>
              </a:lnSpc>
              <a:spcBef>
                <a:spcPts val="200"/>
              </a:spcBef>
              <a:buFont typeface="Arial" pitchFamily="34" charset="0"/>
              <a:buChar char="•"/>
              <a:defRPr/>
            </a:pPr>
            <a:r>
              <a:rPr lang="en-US" sz="1400" b="1" dirty="0">
                <a:solidFill>
                  <a:schemeClr val="accent1"/>
                </a:solidFill>
                <a:cs typeface="Calibri" pitchFamily="34" charset="0"/>
              </a:rPr>
              <a:t>Areas of Significant Impact</a:t>
            </a:r>
          </a:p>
          <a:p>
            <a:pPr marL="365760" indent="-171450" eaLnBrk="1" hangingPunct="1">
              <a:lnSpc>
                <a:spcPts val="1100"/>
              </a:lnSpc>
              <a:buFont typeface="Calibri" pitchFamily="34" charset="0"/>
              <a:buChar char="‒"/>
              <a:defRPr/>
            </a:pPr>
            <a:r>
              <a:rPr lang="en-US" sz="900" dirty="0" err="1">
                <a:solidFill>
                  <a:schemeClr val="tx1">
                    <a:lumMod val="50000"/>
                    <a:lumOff val="50000"/>
                  </a:schemeClr>
                </a:solidFill>
                <a:cs typeface="Calibri" pitchFamily="34" charset="0"/>
              </a:rPr>
              <a:t>SinglePoint</a:t>
            </a:r>
            <a:r>
              <a:rPr lang="en-US" sz="900" dirty="0">
                <a:solidFill>
                  <a:schemeClr val="tx1">
                    <a:lumMod val="50000"/>
                    <a:lumOff val="50000"/>
                  </a:schemeClr>
                </a:solidFill>
                <a:cs typeface="Calibri" pitchFamily="34" charset="0"/>
              </a:rPr>
              <a:t> Reporting Availability</a:t>
            </a:r>
            <a:endParaRPr lang="en-US" sz="900" b="1" dirty="0">
              <a:solidFill>
                <a:schemeClr val="tx1">
                  <a:lumMod val="50000"/>
                  <a:lumOff val="50000"/>
                </a:schemeClr>
              </a:solidFill>
              <a:cs typeface="Calibri" pitchFamily="34" charset="0"/>
            </a:endParaRPr>
          </a:p>
          <a:p>
            <a:pPr marL="365760" indent="-171450" eaLnBrk="1" hangingPunct="1">
              <a:lnSpc>
                <a:spcPts val="1100"/>
              </a:lnSpc>
              <a:buFont typeface="Calibri" pitchFamily="34" charset="0"/>
              <a:buChar char="‒"/>
              <a:defRPr/>
            </a:pPr>
            <a:r>
              <a:rPr lang="en-US" sz="900" dirty="0">
                <a:solidFill>
                  <a:schemeClr val="tx1">
                    <a:lumMod val="50000"/>
                    <a:lumOff val="50000"/>
                  </a:schemeClr>
                </a:solidFill>
                <a:cs typeface="Calibri" pitchFamily="34" charset="0"/>
              </a:rPr>
              <a:t>FX Web Application Availability</a:t>
            </a:r>
            <a:endParaRPr lang="en-US" sz="900" b="1" dirty="0">
              <a:solidFill>
                <a:schemeClr val="tx1">
                  <a:lumMod val="50000"/>
                  <a:lumOff val="50000"/>
                </a:schemeClr>
              </a:solidFill>
              <a:cs typeface="Calibri" pitchFamily="34" charset="0"/>
            </a:endParaRPr>
          </a:p>
          <a:p>
            <a:pPr marL="365760" indent="-171450" eaLnBrk="1" hangingPunct="1">
              <a:lnSpc>
                <a:spcPts val="1100"/>
              </a:lnSpc>
              <a:buFont typeface="Calibri" pitchFamily="34" charset="0"/>
              <a:buChar char="‒"/>
              <a:defRPr/>
            </a:pPr>
            <a:r>
              <a:rPr lang="en-US" sz="900" dirty="0">
                <a:solidFill>
                  <a:schemeClr val="tx1">
                    <a:lumMod val="50000"/>
                    <a:lumOff val="50000"/>
                  </a:schemeClr>
                </a:solidFill>
                <a:cs typeface="Calibri" pitchFamily="34" charset="0"/>
              </a:rPr>
              <a:t>Image Cash Letter Dispatch Timeliness</a:t>
            </a:r>
          </a:p>
          <a:p>
            <a:pPr marL="365760" indent="-171450" eaLnBrk="1" hangingPunct="1">
              <a:lnSpc>
                <a:spcPts val="1100"/>
              </a:lnSpc>
              <a:buFont typeface="Calibri" pitchFamily="34" charset="0"/>
              <a:buChar char="‒"/>
              <a:defRPr/>
            </a:pPr>
            <a:r>
              <a:rPr lang="en-US" sz="900" dirty="0">
                <a:solidFill>
                  <a:schemeClr val="tx1">
                    <a:lumMod val="50000"/>
                    <a:lumOff val="50000"/>
                  </a:schemeClr>
                </a:solidFill>
                <a:cs typeface="Calibri" pitchFamily="34" charset="0"/>
              </a:rPr>
              <a:t>Secure Vault Payments Web Availability</a:t>
            </a:r>
          </a:p>
        </p:txBody>
      </p:sp>
      <p:sp>
        <p:nvSpPr>
          <p:cNvPr id="7" name="Rectangle 6">
            <a:extLst>
              <a:ext uri="{FF2B5EF4-FFF2-40B4-BE49-F238E27FC236}">
                <a16:creationId xmlns:a16="http://schemas.microsoft.com/office/drawing/2014/main" id="{27D7DFBF-6506-1543-1BD2-5824B9C41253}"/>
              </a:ext>
            </a:extLst>
          </p:cNvPr>
          <p:cNvSpPr/>
          <p:nvPr/>
        </p:nvSpPr>
        <p:spPr>
          <a:xfrm>
            <a:off x="4948238" y="4321175"/>
            <a:ext cx="3902075" cy="2478088"/>
          </a:xfrm>
          <a:prstGeom prst="rect">
            <a:avLst/>
          </a:prstGeom>
        </p:spPr>
        <p:txBody>
          <a:bodyPr>
            <a:spAutoFit/>
          </a:bodyPr>
          <a:lstStyle/>
          <a:p>
            <a:pPr marL="173736" indent="-173736" eaLnBrk="1" hangingPunct="1">
              <a:lnSpc>
                <a:spcPts val="1800"/>
              </a:lnSpc>
              <a:spcBef>
                <a:spcPts val="0"/>
              </a:spcBef>
              <a:buFont typeface="Arial" pitchFamily="34" charset="0"/>
              <a:buChar char="•"/>
              <a:defRPr/>
            </a:pPr>
            <a:r>
              <a:rPr lang="en-US" sz="1400" b="1" dirty="0">
                <a:solidFill>
                  <a:schemeClr val="accent1"/>
                </a:solidFill>
                <a:cs typeface="Calibri" pitchFamily="34" charset="0"/>
              </a:rPr>
              <a:t>11 Ops SLA’s Missed Performance Standard</a:t>
            </a:r>
          </a:p>
          <a:p>
            <a:pPr marL="173736" indent="-173736" eaLnBrk="1" hangingPunct="1">
              <a:lnSpc>
                <a:spcPts val="1800"/>
              </a:lnSpc>
              <a:spcBef>
                <a:spcPts val="0"/>
              </a:spcBef>
              <a:buFont typeface="Arial" pitchFamily="34" charset="0"/>
              <a:buChar char="•"/>
              <a:defRPr/>
            </a:pPr>
            <a:r>
              <a:rPr lang="en-US" sz="1400" b="1" dirty="0">
                <a:solidFill>
                  <a:schemeClr val="accent1"/>
                </a:solidFill>
                <a:cs typeface="Calibri" pitchFamily="34" charset="0"/>
              </a:rPr>
              <a:t>Primary Root Causes of SLA Misses</a:t>
            </a:r>
          </a:p>
          <a:p>
            <a:pPr marL="194310" eaLnBrk="1" hangingPunct="1">
              <a:lnSpc>
                <a:spcPts val="1200"/>
              </a:lnSpc>
              <a:defRPr/>
            </a:pPr>
            <a:r>
              <a:rPr lang="en-US" sz="900" dirty="0">
                <a:solidFill>
                  <a:schemeClr val="tx1">
                    <a:lumMod val="50000"/>
                    <a:lumOff val="50000"/>
                  </a:schemeClr>
                </a:solidFill>
                <a:cs typeface="Calibri" pitchFamily="34" charset="0"/>
              </a:rPr>
              <a:t>Process / Human Error 		</a:t>
            </a:r>
            <a:r>
              <a:rPr lang="en-US" sz="900" b="1" dirty="0">
                <a:solidFill>
                  <a:schemeClr val="tx1">
                    <a:lumMod val="50000"/>
                    <a:lumOff val="50000"/>
                  </a:schemeClr>
                </a:solidFill>
                <a:cs typeface="Calibri" pitchFamily="34" charset="0"/>
              </a:rPr>
              <a:t>36%</a:t>
            </a:r>
          </a:p>
          <a:p>
            <a:pPr marL="194310" eaLnBrk="1" hangingPunct="1">
              <a:lnSpc>
                <a:spcPts val="1200"/>
              </a:lnSpc>
              <a:defRPr/>
            </a:pPr>
            <a:r>
              <a:rPr lang="en-US" sz="900" dirty="0">
                <a:solidFill>
                  <a:schemeClr val="tx1">
                    <a:lumMod val="50000"/>
                    <a:lumOff val="50000"/>
                  </a:schemeClr>
                </a:solidFill>
                <a:cs typeface="Calibri" pitchFamily="34" charset="0"/>
              </a:rPr>
              <a:t>Vendor Production Issues 		</a:t>
            </a:r>
            <a:r>
              <a:rPr lang="en-US" sz="900" b="1" dirty="0">
                <a:solidFill>
                  <a:schemeClr val="tx1">
                    <a:lumMod val="50000"/>
                    <a:lumOff val="50000"/>
                  </a:schemeClr>
                </a:solidFill>
                <a:cs typeface="Calibri" pitchFamily="34" charset="0"/>
              </a:rPr>
              <a:t>18%</a:t>
            </a:r>
          </a:p>
          <a:p>
            <a:pPr marL="194310" eaLnBrk="1" hangingPunct="1">
              <a:lnSpc>
                <a:spcPts val="1200"/>
              </a:lnSpc>
              <a:defRPr/>
            </a:pPr>
            <a:r>
              <a:rPr lang="en-US" sz="900" dirty="0">
                <a:solidFill>
                  <a:schemeClr val="tx1">
                    <a:lumMod val="50000"/>
                    <a:lumOff val="50000"/>
                  </a:schemeClr>
                </a:solidFill>
                <a:cs typeface="Calibri" pitchFamily="34" charset="0"/>
              </a:rPr>
              <a:t>Change Deployment Activities 		</a:t>
            </a:r>
            <a:r>
              <a:rPr lang="en-US" sz="900" b="1" dirty="0">
                <a:solidFill>
                  <a:schemeClr val="tx1">
                    <a:lumMod val="50000"/>
                    <a:lumOff val="50000"/>
                  </a:schemeClr>
                </a:solidFill>
                <a:cs typeface="Calibri" pitchFamily="34" charset="0"/>
              </a:rPr>
              <a:t>18%</a:t>
            </a:r>
          </a:p>
          <a:p>
            <a:pPr marL="822960" lvl="1" indent="-171450" eaLnBrk="1" hangingPunct="1">
              <a:lnSpc>
                <a:spcPts val="1200"/>
              </a:lnSpc>
              <a:buFont typeface="Calibri" pitchFamily="34" charset="0"/>
              <a:buChar char="‒"/>
              <a:defRPr/>
            </a:pPr>
            <a:r>
              <a:rPr lang="en-US" sz="800" dirty="0">
                <a:solidFill>
                  <a:schemeClr val="tx1">
                    <a:lumMod val="50000"/>
                    <a:lumOff val="50000"/>
                  </a:schemeClr>
                </a:solidFill>
                <a:cs typeface="Calibri" pitchFamily="34" charset="0"/>
              </a:rPr>
              <a:t>Application Code Change Related </a:t>
            </a:r>
            <a:r>
              <a:rPr lang="en-US" sz="800" b="1" dirty="0">
                <a:solidFill>
                  <a:schemeClr val="tx1">
                    <a:lumMod val="50000"/>
                    <a:lumOff val="50000"/>
                  </a:schemeClr>
                </a:solidFill>
                <a:cs typeface="Calibri" pitchFamily="34" charset="0"/>
              </a:rPr>
              <a:t>– 50%</a:t>
            </a:r>
          </a:p>
          <a:p>
            <a:pPr marL="822960" lvl="1" indent="-171450" eaLnBrk="1" hangingPunct="1">
              <a:lnSpc>
                <a:spcPts val="1200"/>
              </a:lnSpc>
              <a:buFont typeface="Calibri" pitchFamily="34" charset="0"/>
              <a:buChar char="‒"/>
              <a:defRPr/>
            </a:pPr>
            <a:r>
              <a:rPr lang="en-US" sz="800" dirty="0">
                <a:solidFill>
                  <a:schemeClr val="tx1">
                    <a:lumMod val="50000"/>
                    <a:lumOff val="50000"/>
                  </a:schemeClr>
                </a:solidFill>
                <a:cs typeface="Calibri" pitchFamily="34" charset="0"/>
              </a:rPr>
              <a:t>Infrastructure Change Related </a:t>
            </a:r>
            <a:r>
              <a:rPr lang="en-US" sz="800" b="1" dirty="0">
                <a:solidFill>
                  <a:schemeClr val="tx1">
                    <a:lumMod val="50000"/>
                    <a:lumOff val="50000"/>
                  </a:schemeClr>
                </a:solidFill>
                <a:cs typeface="Calibri" pitchFamily="34" charset="0"/>
              </a:rPr>
              <a:t>– 50%</a:t>
            </a:r>
          </a:p>
          <a:p>
            <a:pPr marL="194310" eaLnBrk="1" hangingPunct="1">
              <a:lnSpc>
                <a:spcPts val="1200"/>
              </a:lnSpc>
              <a:defRPr/>
            </a:pPr>
            <a:r>
              <a:rPr lang="en-US" sz="900" dirty="0">
                <a:solidFill>
                  <a:srgbClr val="868686"/>
                </a:solidFill>
                <a:cs typeface="Calibri" pitchFamily="34" charset="0"/>
              </a:rPr>
              <a:t>Application Performance Issue 		</a:t>
            </a:r>
            <a:r>
              <a:rPr lang="en-US" sz="900" b="1" dirty="0">
                <a:solidFill>
                  <a:srgbClr val="868686"/>
                </a:solidFill>
                <a:cs typeface="Calibri" pitchFamily="34" charset="0"/>
              </a:rPr>
              <a:t>9%</a:t>
            </a:r>
          </a:p>
          <a:p>
            <a:pPr marL="194310" eaLnBrk="1" hangingPunct="1">
              <a:lnSpc>
                <a:spcPts val="1200"/>
              </a:lnSpc>
              <a:defRPr/>
            </a:pPr>
            <a:r>
              <a:rPr lang="en-US" sz="900" dirty="0">
                <a:solidFill>
                  <a:srgbClr val="868686"/>
                </a:solidFill>
                <a:cs typeface="Calibri" pitchFamily="34" charset="0"/>
              </a:rPr>
              <a:t>Server Issue 			</a:t>
            </a:r>
            <a:r>
              <a:rPr lang="en-US" sz="900" b="1" dirty="0">
                <a:solidFill>
                  <a:srgbClr val="868686"/>
                </a:solidFill>
                <a:cs typeface="Calibri" pitchFamily="34" charset="0"/>
              </a:rPr>
              <a:t>9%</a:t>
            </a:r>
          </a:p>
          <a:p>
            <a:pPr marL="194310" eaLnBrk="1" hangingPunct="1">
              <a:lnSpc>
                <a:spcPts val="1200"/>
              </a:lnSpc>
              <a:defRPr/>
            </a:pPr>
            <a:r>
              <a:rPr lang="en-US" sz="900" dirty="0">
                <a:solidFill>
                  <a:srgbClr val="868686"/>
                </a:solidFill>
                <a:cs typeface="Calibri" pitchFamily="34" charset="0"/>
              </a:rPr>
              <a:t>Year-End Processing Capacity Issue 	</a:t>
            </a:r>
            <a:r>
              <a:rPr lang="en-US" sz="900" b="1" dirty="0">
                <a:solidFill>
                  <a:srgbClr val="868686"/>
                </a:solidFill>
                <a:cs typeface="Calibri" pitchFamily="34" charset="0"/>
              </a:rPr>
              <a:t>9%</a:t>
            </a:r>
            <a:endParaRPr lang="en-US" sz="900" dirty="0">
              <a:solidFill>
                <a:schemeClr val="tx1">
                  <a:lumMod val="50000"/>
                  <a:lumOff val="50000"/>
                </a:schemeClr>
              </a:solidFill>
              <a:cs typeface="Calibri" pitchFamily="34" charset="0"/>
            </a:endParaRPr>
          </a:p>
          <a:p>
            <a:pPr marL="173736" indent="-173736" eaLnBrk="1" hangingPunct="1">
              <a:lnSpc>
                <a:spcPts val="1800"/>
              </a:lnSpc>
              <a:spcBef>
                <a:spcPts val="300"/>
              </a:spcBef>
              <a:buFont typeface="Arial" pitchFamily="34" charset="0"/>
              <a:buChar char="•"/>
              <a:defRPr/>
            </a:pPr>
            <a:r>
              <a:rPr lang="en-US" sz="1400" b="1" dirty="0">
                <a:solidFill>
                  <a:schemeClr val="accent1"/>
                </a:solidFill>
                <a:cs typeface="Calibri" pitchFamily="34" charset="0"/>
              </a:rPr>
              <a:t>Areas of Significant Impact</a:t>
            </a:r>
          </a:p>
          <a:p>
            <a:pPr marL="365760" indent="-171450" eaLnBrk="1" hangingPunct="1">
              <a:lnSpc>
                <a:spcPts val="1100"/>
              </a:lnSpc>
              <a:buFont typeface="Calibri" pitchFamily="34" charset="0"/>
              <a:buChar char="‒"/>
              <a:defRPr/>
            </a:pPr>
            <a:r>
              <a:rPr lang="en-US" sz="900" dirty="0">
                <a:solidFill>
                  <a:schemeClr val="tx1">
                    <a:lumMod val="50000"/>
                    <a:lumOff val="50000"/>
                  </a:schemeClr>
                </a:solidFill>
                <a:cs typeface="Calibri" pitchFamily="34" charset="0"/>
              </a:rPr>
              <a:t>Account Reconciliation Process (ARP)</a:t>
            </a:r>
          </a:p>
          <a:p>
            <a:pPr marL="365760" indent="-171450" eaLnBrk="1" hangingPunct="1">
              <a:lnSpc>
                <a:spcPts val="1100"/>
              </a:lnSpc>
              <a:buFont typeface="Calibri" pitchFamily="34" charset="0"/>
              <a:buChar char="‒"/>
              <a:defRPr/>
            </a:pPr>
            <a:r>
              <a:rPr lang="en-US" sz="900" dirty="0">
                <a:solidFill>
                  <a:schemeClr val="tx1">
                    <a:lumMod val="50000"/>
                    <a:lumOff val="50000"/>
                  </a:schemeClr>
                </a:solidFill>
                <a:cs typeface="Calibri" pitchFamily="34" charset="0"/>
              </a:rPr>
              <a:t>Cash Services</a:t>
            </a:r>
          </a:p>
          <a:p>
            <a:pPr marL="365760" indent="-171450" eaLnBrk="1" hangingPunct="1">
              <a:lnSpc>
                <a:spcPts val="1100"/>
              </a:lnSpc>
              <a:buFont typeface="Calibri" pitchFamily="34" charset="0"/>
              <a:buChar char="‒"/>
              <a:defRPr/>
            </a:pPr>
            <a:r>
              <a:rPr lang="en-US" sz="900" dirty="0">
                <a:solidFill>
                  <a:schemeClr val="tx1">
                    <a:lumMod val="50000"/>
                    <a:lumOff val="50000"/>
                  </a:schemeClr>
                </a:solidFill>
                <a:cs typeface="Calibri" pitchFamily="34" charset="0"/>
              </a:rPr>
              <a:t>Controlled Disbursement</a:t>
            </a:r>
          </a:p>
        </p:txBody>
      </p:sp>
      <p:cxnSp>
        <p:nvCxnSpPr>
          <p:cNvPr id="9" name="Straight Connector 8">
            <a:extLst>
              <a:ext uri="{FF2B5EF4-FFF2-40B4-BE49-F238E27FC236}">
                <a16:creationId xmlns:a16="http://schemas.microsoft.com/office/drawing/2014/main" id="{E39C2D28-EB41-A819-AC4D-52E3E7AC8F64}"/>
              </a:ext>
            </a:extLst>
          </p:cNvPr>
          <p:cNvCxnSpPr/>
          <p:nvPr/>
        </p:nvCxnSpPr>
        <p:spPr bwMode="auto">
          <a:xfrm>
            <a:off x="4572000" y="4583113"/>
            <a:ext cx="0" cy="1570037"/>
          </a:xfrm>
          <a:prstGeom prst="line">
            <a:avLst/>
          </a:prstGeom>
          <a:noFill/>
          <a:ln w="12700" cap="rnd" cmpd="sng" algn="ctr">
            <a:solidFill>
              <a:schemeClr val="bg1">
                <a:lumMod val="65000"/>
              </a:schemeClr>
            </a:solidFill>
            <a:prstDash val="solid"/>
            <a:round/>
            <a:headEnd type="none" w="med" len="med"/>
            <a:tailEnd type="none" w="med" len="med"/>
          </a:ln>
          <a:effectLst/>
        </p:spPr>
      </p:cxnSp>
      <p:sp>
        <p:nvSpPr>
          <p:cNvPr id="21" name="Rectangle 20">
            <a:extLst>
              <a:ext uri="{FF2B5EF4-FFF2-40B4-BE49-F238E27FC236}">
                <a16:creationId xmlns:a16="http://schemas.microsoft.com/office/drawing/2014/main" id="{060E379E-1AFA-7238-462C-344A722C15A4}"/>
              </a:ext>
            </a:extLst>
          </p:cNvPr>
          <p:cNvSpPr/>
          <p:nvPr/>
        </p:nvSpPr>
        <p:spPr>
          <a:xfrm>
            <a:off x="417513" y="752475"/>
            <a:ext cx="1081087" cy="431800"/>
          </a:xfrm>
          <a:prstGeom prst="rect">
            <a:avLst/>
          </a:prstGeom>
        </p:spPr>
        <p:txBody>
          <a:bodyPr wrap="none">
            <a:spAutoFit/>
          </a:bodyPr>
          <a:lstStyle/>
          <a:p>
            <a:pPr eaLnBrk="1" fontAlgn="auto" hangingPunct="1">
              <a:lnSpc>
                <a:spcPts val="3000"/>
              </a:lnSpc>
              <a:spcBef>
                <a:spcPts val="0"/>
              </a:spcBef>
              <a:spcAft>
                <a:spcPts val="0"/>
              </a:spcAft>
              <a:defRPr/>
            </a:pPr>
            <a:r>
              <a:rPr lang="en-US" sz="1500" b="1" kern="1100" dirty="0">
                <a:solidFill>
                  <a:schemeClr val="tx1">
                    <a:lumMod val="50000"/>
                    <a:lumOff val="50000"/>
                  </a:schemeClr>
                </a:solidFill>
                <a:cs typeface="Calibri" pitchFamily="34" charset="0"/>
              </a:rPr>
              <a:t>Technology</a:t>
            </a:r>
          </a:p>
        </p:txBody>
      </p:sp>
      <p:sp>
        <p:nvSpPr>
          <p:cNvPr id="29" name="Rectangle 28">
            <a:extLst>
              <a:ext uri="{FF2B5EF4-FFF2-40B4-BE49-F238E27FC236}">
                <a16:creationId xmlns:a16="http://schemas.microsoft.com/office/drawing/2014/main" id="{93DDC195-E3BE-F6A3-0000-9FB9D7718B9C}"/>
              </a:ext>
            </a:extLst>
          </p:cNvPr>
          <p:cNvSpPr/>
          <p:nvPr/>
        </p:nvSpPr>
        <p:spPr>
          <a:xfrm>
            <a:off x="4822825" y="741363"/>
            <a:ext cx="1068388" cy="431800"/>
          </a:xfrm>
          <a:prstGeom prst="rect">
            <a:avLst/>
          </a:prstGeom>
        </p:spPr>
        <p:txBody>
          <a:bodyPr wrap="none">
            <a:spAutoFit/>
          </a:bodyPr>
          <a:lstStyle/>
          <a:p>
            <a:pPr eaLnBrk="1" fontAlgn="auto" hangingPunct="1">
              <a:lnSpc>
                <a:spcPts val="3000"/>
              </a:lnSpc>
              <a:spcBef>
                <a:spcPts val="0"/>
              </a:spcBef>
              <a:spcAft>
                <a:spcPts val="0"/>
              </a:spcAft>
              <a:defRPr/>
            </a:pPr>
            <a:r>
              <a:rPr lang="en-US" sz="1500" b="1" kern="1100" dirty="0">
                <a:solidFill>
                  <a:schemeClr val="tx1">
                    <a:lumMod val="50000"/>
                    <a:lumOff val="50000"/>
                  </a:schemeClr>
                </a:solidFill>
                <a:cs typeface="Calibri" pitchFamily="34" charset="0"/>
              </a:rPr>
              <a:t>Operations</a:t>
            </a:r>
          </a:p>
        </p:txBody>
      </p:sp>
      <p:grpSp>
        <p:nvGrpSpPr>
          <p:cNvPr id="31764" name="Group 87">
            <a:extLst>
              <a:ext uri="{FF2B5EF4-FFF2-40B4-BE49-F238E27FC236}">
                <a16:creationId xmlns:a16="http://schemas.microsoft.com/office/drawing/2014/main" id="{3FADDCA5-C7B2-262E-B6F5-2D59F748E0A1}"/>
              </a:ext>
            </a:extLst>
          </p:cNvPr>
          <p:cNvGrpSpPr>
            <a:grpSpLocks/>
          </p:cNvGrpSpPr>
          <p:nvPr/>
        </p:nvGrpSpPr>
        <p:grpSpPr bwMode="auto">
          <a:xfrm>
            <a:off x="719138" y="3590925"/>
            <a:ext cx="250825" cy="290513"/>
            <a:chOff x="1497729" y="3573093"/>
            <a:chExt cx="250676" cy="290899"/>
          </a:xfrm>
        </p:grpSpPr>
        <p:sp>
          <p:nvSpPr>
            <p:cNvPr id="49" name="TextBox 48">
              <a:extLst>
                <a:ext uri="{FF2B5EF4-FFF2-40B4-BE49-F238E27FC236}">
                  <a16:creationId xmlns:a16="http://schemas.microsoft.com/office/drawing/2014/main" id="{8DFFDF95-3380-3A28-C2CB-A7C366E34CDC}"/>
                </a:ext>
              </a:extLst>
            </p:cNvPr>
            <p:cNvSpPr txBox="1"/>
            <p:nvPr/>
          </p:nvSpPr>
          <p:spPr>
            <a:xfrm>
              <a:off x="1565950" y="3573093"/>
              <a:ext cx="120578" cy="160551"/>
            </a:xfrm>
            <a:prstGeom prst="rect">
              <a:avLst/>
            </a:prstGeom>
            <a:noFill/>
          </p:spPr>
          <p:txBody>
            <a:bodyPr lIns="0" tIns="0" rIns="0" bIns="0">
              <a:spAutoFit/>
            </a:bodyPr>
            <a:lstStyle/>
            <a:p>
              <a:pPr algn="ctr" eaLnBrk="1" hangingPunct="1">
                <a:defRPr/>
              </a:pPr>
              <a:r>
                <a:rPr lang="en-US" sz="1050" b="1" spc="-40" dirty="0">
                  <a:solidFill>
                    <a:srgbClr val="C00000"/>
                  </a:solidFill>
                  <a:cs typeface="+mn-cs"/>
                </a:rPr>
                <a:t>4</a:t>
              </a:r>
            </a:p>
          </p:txBody>
        </p:sp>
        <p:sp>
          <p:nvSpPr>
            <p:cNvPr id="50" name="TextBox 49">
              <a:extLst>
                <a:ext uri="{FF2B5EF4-FFF2-40B4-BE49-F238E27FC236}">
                  <a16:creationId xmlns:a16="http://schemas.microsoft.com/office/drawing/2014/main" id="{2A25C964-6B79-F3EE-27CB-D1B05200E904}"/>
                </a:ext>
              </a:extLst>
            </p:cNvPr>
            <p:cNvSpPr txBox="1"/>
            <p:nvPr/>
          </p:nvSpPr>
          <p:spPr>
            <a:xfrm>
              <a:off x="1497729" y="3724106"/>
              <a:ext cx="250676" cy="139886"/>
            </a:xfrm>
            <a:prstGeom prst="rect">
              <a:avLst/>
            </a:prstGeom>
            <a:noFill/>
          </p:spPr>
          <p:txBody>
            <a:bodyPr lIns="0" tIns="0" rIns="0" bIns="0">
              <a:spAutoFit/>
            </a:bodyPr>
            <a:lstStyle/>
            <a:p>
              <a:pPr algn="ctr" eaLnBrk="1" hangingPunct="1">
                <a:defRPr/>
              </a:pPr>
              <a:r>
                <a:rPr lang="en-US" sz="900" b="1" spc="-40" dirty="0">
                  <a:solidFill>
                    <a:schemeClr val="bg1">
                      <a:lumMod val="65000"/>
                    </a:schemeClr>
                  </a:solidFill>
                  <a:cs typeface="+mn-cs"/>
                </a:rPr>
                <a:t>127</a:t>
              </a:r>
            </a:p>
          </p:txBody>
        </p:sp>
      </p:grpSp>
      <p:grpSp>
        <p:nvGrpSpPr>
          <p:cNvPr id="31765" name="Group 88">
            <a:extLst>
              <a:ext uri="{FF2B5EF4-FFF2-40B4-BE49-F238E27FC236}">
                <a16:creationId xmlns:a16="http://schemas.microsoft.com/office/drawing/2014/main" id="{84227F33-2B2A-F25E-9F62-42CF2324B00B}"/>
              </a:ext>
            </a:extLst>
          </p:cNvPr>
          <p:cNvGrpSpPr>
            <a:grpSpLocks/>
          </p:cNvGrpSpPr>
          <p:nvPr/>
        </p:nvGrpSpPr>
        <p:grpSpPr bwMode="auto">
          <a:xfrm>
            <a:off x="941388" y="3590925"/>
            <a:ext cx="250825" cy="290513"/>
            <a:chOff x="1710225" y="3573093"/>
            <a:chExt cx="250676" cy="290899"/>
          </a:xfrm>
        </p:grpSpPr>
        <p:sp>
          <p:nvSpPr>
            <p:cNvPr id="52" name="TextBox 51">
              <a:extLst>
                <a:ext uri="{FF2B5EF4-FFF2-40B4-BE49-F238E27FC236}">
                  <a16:creationId xmlns:a16="http://schemas.microsoft.com/office/drawing/2014/main" id="{0587137E-01D2-597D-3945-F7727EE8B5B9}"/>
                </a:ext>
              </a:extLst>
            </p:cNvPr>
            <p:cNvSpPr txBox="1"/>
            <p:nvPr/>
          </p:nvSpPr>
          <p:spPr>
            <a:xfrm>
              <a:off x="1778446" y="3573093"/>
              <a:ext cx="120578" cy="160551"/>
            </a:xfrm>
            <a:prstGeom prst="rect">
              <a:avLst/>
            </a:prstGeom>
            <a:noFill/>
          </p:spPr>
          <p:txBody>
            <a:bodyPr lIns="0" tIns="0" rIns="0" bIns="0">
              <a:spAutoFit/>
            </a:bodyPr>
            <a:lstStyle/>
            <a:p>
              <a:pPr algn="ctr" eaLnBrk="1" hangingPunct="1">
                <a:defRPr/>
              </a:pPr>
              <a:r>
                <a:rPr lang="en-US" sz="1050" b="1" spc="-40" dirty="0">
                  <a:solidFill>
                    <a:srgbClr val="C00000"/>
                  </a:solidFill>
                  <a:cs typeface="+mn-cs"/>
                </a:rPr>
                <a:t>1</a:t>
              </a:r>
            </a:p>
          </p:txBody>
        </p:sp>
        <p:sp>
          <p:nvSpPr>
            <p:cNvPr id="53" name="TextBox 52">
              <a:extLst>
                <a:ext uri="{FF2B5EF4-FFF2-40B4-BE49-F238E27FC236}">
                  <a16:creationId xmlns:a16="http://schemas.microsoft.com/office/drawing/2014/main" id="{A33D4731-7809-C4BC-17BB-907817253BB2}"/>
                </a:ext>
              </a:extLst>
            </p:cNvPr>
            <p:cNvSpPr txBox="1"/>
            <p:nvPr/>
          </p:nvSpPr>
          <p:spPr>
            <a:xfrm>
              <a:off x="1710225" y="3724106"/>
              <a:ext cx="250676" cy="139886"/>
            </a:xfrm>
            <a:prstGeom prst="rect">
              <a:avLst/>
            </a:prstGeom>
            <a:noFill/>
          </p:spPr>
          <p:txBody>
            <a:bodyPr lIns="0" tIns="0" rIns="0" bIns="0">
              <a:spAutoFit/>
            </a:bodyPr>
            <a:lstStyle/>
            <a:p>
              <a:pPr algn="ctr" eaLnBrk="1" hangingPunct="1">
                <a:defRPr/>
              </a:pPr>
              <a:r>
                <a:rPr lang="en-US" sz="900" b="1" spc="-20" dirty="0">
                  <a:solidFill>
                    <a:schemeClr val="bg1">
                      <a:lumMod val="65000"/>
                    </a:schemeClr>
                  </a:solidFill>
                  <a:cs typeface="+mn-cs"/>
                </a:rPr>
                <a:t>126</a:t>
              </a:r>
            </a:p>
          </p:txBody>
        </p:sp>
      </p:grpSp>
      <p:grpSp>
        <p:nvGrpSpPr>
          <p:cNvPr id="31766" name="Group 89">
            <a:extLst>
              <a:ext uri="{FF2B5EF4-FFF2-40B4-BE49-F238E27FC236}">
                <a16:creationId xmlns:a16="http://schemas.microsoft.com/office/drawing/2014/main" id="{300F3281-6E06-6406-0747-D0E25D62D9CD}"/>
              </a:ext>
            </a:extLst>
          </p:cNvPr>
          <p:cNvGrpSpPr>
            <a:grpSpLocks/>
          </p:cNvGrpSpPr>
          <p:nvPr/>
        </p:nvGrpSpPr>
        <p:grpSpPr bwMode="auto">
          <a:xfrm>
            <a:off x="1163638" y="3590925"/>
            <a:ext cx="250825" cy="290513"/>
            <a:chOff x="1923764" y="3573093"/>
            <a:chExt cx="250676" cy="290899"/>
          </a:xfrm>
        </p:grpSpPr>
        <p:sp>
          <p:nvSpPr>
            <p:cNvPr id="55" name="TextBox 54">
              <a:extLst>
                <a:ext uri="{FF2B5EF4-FFF2-40B4-BE49-F238E27FC236}">
                  <a16:creationId xmlns:a16="http://schemas.microsoft.com/office/drawing/2014/main" id="{83B62510-6771-0B8B-2CC8-69C10537BB03}"/>
                </a:ext>
              </a:extLst>
            </p:cNvPr>
            <p:cNvSpPr txBox="1"/>
            <p:nvPr/>
          </p:nvSpPr>
          <p:spPr>
            <a:xfrm>
              <a:off x="1991985" y="3573093"/>
              <a:ext cx="120578" cy="160551"/>
            </a:xfrm>
            <a:prstGeom prst="rect">
              <a:avLst/>
            </a:prstGeom>
            <a:noFill/>
          </p:spPr>
          <p:txBody>
            <a:bodyPr lIns="0" tIns="0" rIns="0" bIns="0">
              <a:spAutoFit/>
            </a:bodyPr>
            <a:lstStyle/>
            <a:p>
              <a:pPr algn="ctr" eaLnBrk="1" hangingPunct="1">
                <a:defRPr/>
              </a:pPr>
              <a:r>
                <a:rPr lang="en-US" sz="1050" b="1" spc="-40" dirty="0">
                  <a:solidFill>
                    <a:srgbClr val="C00000"/>
                  </a:solidFill>
                  <a:cs typeface="+mn-cs"/>
                </a:rPr>
                <a:t>3</a:t>
              </a:r>
            </a:p>
          </p:txBody>
        </p:sp>
        <p:sp>
          <p:nvSpPr>
            <p:cNvPr id="56" name="TextBox 55">
              <a:extLst>
                <a:ext uri="{FF2B5EF4-FFF2-40B4-BE49-F238E27FC236}">
                  <a16:creationId xmlns:a16="http://schemas.microsoft.com/office/drawing/2014/main" id="{72013ED3-CA37-B4DB-88A8-6FA5B5233989}"/>
                </a:ext>
              </a:extLst>
            </p:cNvPr>
            <p:cNvSpPr txBox="1"/>
            <p:nvPr/>
          </p:nvSpPr>
          <p:spPr>
            <a:xfrm>
              <a:off x="1923764" y="3724106"/>
              <a:ext cx="250676" cy="139886"/>
            </a:xfrm>
            <a:prstGeom prst="rect">
              <a:avLst/>
            </a:prstGeom>
            <a:noFill/>
          </p:spPr>
          <p:txBody>
            <a:bodyPr lIns="0" tIns="0" rIns="0" bIns="0">
              <a:spAutoFit/>
            </a:bodyPr>
            <a:lstStyle/>
            <a:p>
              <a:pPr algn="ctr" eaLnBrk="1" hangingPunct="1">
                <a:defRPr/>
              </a:pPr>
              <a:r>
                <a:rPr lang="en-US" sz="900" b="1" spc="-20" dirty="0">
                  <a:solidFill>
                    <a:schemeClr val="bg1">
                      <a:lumMod val="65000"/>
                    </a:schemeClr>
                  </a:solidFill>
                  <a:cs typeface="+mn-cs"/>
                </a:rPr>
                <a:t>130</a:t>
              </a:r>
            </a:p>
          </p:txBody>
        </p:sp>
      </p:grpSp>
      <p:grpSp>
        <p:nvGrpSpPr>
          <p:cNvPr id="31767" name="Group 90">
            <a:extLst>
              <a:ext uri="{FF2B5EF4-FFF2-40B4-BE49-F238E27FC236}">
                <a16:creationId xmlns:a16="http://schemas.microsoft.com/office/drawing/2014/main" id="{DDDD44C1-00B1-4EAC-D6BB-AA1BEE0F92A0}"/>
              </a:ext>
            </a:extLst>
          </p:cNvPr>
          <p:cNvGrpSpPr>
            <a:grpSpLocks/>
          </p:cNvGrpSpPr>
          <p:nvPr/>
        </p:nvGrpSpPr>
        <p:grpSpPr bwMode="auto">
          <a:xfrm>
            <a:off x="1384300" y="3590925"/>
            <a:ext cx="250825" cy="290513"/>
            <a:chOff x="2138024" y="3573093"/>
            <a:chExt cx="250676" cy="290899"/>
          </a:xfrm>
        </p:grpSpPr>
        <p:sp>
          <p:nvSpPr>
            <p:cNvPr id="58" name="TextBox 57">
              <a:extLst>
                <a:ext uri="{FF2B5EF4-FFF2-40B4-BE49-F238E27FC236}">
                  <a16:creationId xmlns:a16="http://schemas.microsoft.com/office/drawing/2014/main" id="{C79C2F2A-4B50-4B07-8F3D-6786EED4E0DD}"/>
                </a:ext>
              </a:extLst>
            </p:cNvPr>
            <p:cNvSpPr txBox="1"/>
            <p:nvPr/>
          </p:nvSpPr>
          <p:spPr>
            <a:xfrm>
              <a:off x="2206246" y="3573093"/>
              <a:ext cx="120578" cy="160551"/>
            </a:xfrm>
            <a:prstGeom prst="rect">
              <a:avLst/>
            </a:prstGeom>
            <a:noFill/>
          </p:spPr>
          <p:txBody>
            <a:bodyPr lIns="0" tIns="0" rIns="0" bIns="0">
              <a:spAutoFit/>
            </a:bodyPr>
            <a:lstStyle/>
            <a:p>
              <a:pPr algn="ctr" eaLnBrk="1" hangingPunct="1">
                <a:defRPr/>
              </a:pPr>
              <a:r>
                <a:rPr lang="en-US" sz="1050" b="1" spc="-40" dirty="0">
                  <a:solidFill>
                    <a:srgbClr val="C00000"/>
                  </a:solidFill>
                  <a:cs typeface="+mn-cs"/>
                </a:rPr>
                <a:t>2</a:t>
              </a:r>
            </a:p>
          </p:txBody>
        </p:sp>
        <p:sp>
          <p:nvSpPr>
            <p:cNvPr id="59" name="TextBox 58">
              <a:extLst>
                <a:ext uri="{FF2B5EF4-FFF2-40B4-BE49-F238E27FC236}">
                  <a16:creationId xmlns:a16="http://schemas.microsoft.com/office/drawing/2014/main" id="{20495DCF-749C-6715-E8C9-4BBD4D444893}"/>
                </a:ext>
              </a:extLst>
            </p:cNvPr>
            <p:cNvSpPr txBox="1"/>
            <p:nvPr/>
          </p:nvSpPr>
          <p:spPr>
            <a:xfrm>
              <a:off x="2138024" y="3724106"/>
              <a:ext cx="250676" cy="139886"/>
            </a:xfrm>
            <a:prstGeom prst="rect">
              <a:avLst/>
            </a:prstGeom>
            <a:noFill/>
          </p:spPr>
          <p:txBody>
            <a:bodyPr lIns="0" tIns="0" rIns="0" bIns="0">
              <a:spAutoFit/>
            </a:bodyPr>
            <a:lstStyle/>
            <a:p>
              <a:pPr algn="ctr" eaLnBrk="1" hangingPunct="1">
                <a:defRPr/>
              </a:pPr>
              <a:r>
                <a:rPr lang="en-US" sz="900" b="1" spc="-20" dirty="0">
                  <a:solidFill>
                    <a:schemeClr val="bg1">
                      <a:lumMod val="65000"/>
                    </a:schemeClr>
                  </a:solidFill>
                  <a:cs typeface="+mn-cs"/>
                </a:rPr>
                <a:t>137</a:t>
              </a:r>
            </a:p>
          </p:txBody>
        </p:sp>
      </p:grpSp>
      <p:grpSp>
        <p:nvGrpSpPr>
          <p:cNvPr id="31768" name="Group 4">
            <a:extLst>
              <a:ext uri="{FF2B5EF4-FFF2-40B4-BE49-F238E27FC236}">
                <a16:creationId xmlns:a16="http://schemas.microsoft.com/office/drawing/2014/main" id="{CF4D7430-597B-6EAB-F16E-F473EC318B00}"/>
              </a:ext>
            </a:extLst>
          </p:cNvPr>
          <p:cNvGrpSpPr>
            <a:grpSpLocks/>
          </p:cNvGrpSpPr>
          <p:nvPr/>
        </p:nvGrpSpPr>
        <p:grpSpPr bwMode="auto">
          <a:xfrm>
            <a:off x="1598613" y="3589338"/>
            <a:ext cx="250825" cy="292100"/>
            <a:chOff x="2268538" y="3589338"/>
            <a:chExt cx="250825" cy="292100"/>
          </a:xfrm>
        </p:grpSpPr>
        <p:sp>
          <p:nvSpPr>
            <p:cNvPr id="61" name="TextBox 60">
              <a:extLst>
                <a:ext uri="{FF2B5EF4-FFF2-40B4-BE49-F238E27FC236}">
                  <a16:creationId xmlns:a16="http://schemas.microsoft.com/office/drawing/2014/main" id="{D70ACF79-D604-921E-87AD-0C8320B11663}"/>
                </a:ext>
              </a:extLst>
            </p:cNvPr>
            <p:cNvSpPr txBox="1"/>
            <p:nvPr/>
          </p:nvSpPr>
          <p:spPr bwMode="auto">
            <a:xfrm>
              <a:off x="2336800" y="3589338"/>
              <a:ext cx="120650" cy="161925"/>
            </a:xfrm>
            <a:prstGeom prst="rect">
              <a:avLst/>
            </a:prstGeom>
            <a:noFill/>
          </p:spPr>
          <p:txBody>
            <a:bodyPr lIns="0" tIns="0" rIns="0" bIns="0">
              <a:spAutoFit/>
            </a:bodyPr>
            <a:lstStyle/>
            <a:p>
              <a:pPr algn="ctr" eaLnBrk="1" hangingPunct="1">
                <a:defRPr/>
              </a:pPr>
              <a:r>
                <a:rPr lang="en-US" sz="1050" b="1" spc="-40" dirty="0">
                  <a:solidFill>
                    <a:srgbClr val="C00000"/>
                  </a:solidFill>
                  <a:cs typeface="+mn-cs"/>
                </a:rPr>
                <a:t>3</a:t>
              </a:r>
            </a:p>
          </p:txBody>
        </p:sp>
        <p:sp>
          <p:nvSpPr>
            <p:cNvPr id="62" name="TextBox 61">
              <a:extLst>
                <a:ext uri="{FF2B5EF4-FFF2-40B4-BE49-F238E27FC236}">
                  <a16:creationId xmlns:a16="http://schemas.microsoft.com/office/drawing/2014/main" id="{E0C49C6D-D42F-5828-39E3-5F8F00871B2C}"/>
                </a:ext>
              </a:extLst>
            </p:cNvPr>
            <p:cNvSpPr txBox="1"/>
            <p:nvPr/>
          </p:nvSpPr>
          <p:spPr bwMode="auto">
            <a:xfrm>
              <a:off x="2268538" y="3741738"/>
              <a:ext cx="250825" cy="139700"/>
            </a:xfrm>
            <a:prstGeom prst="rect">
              <a:avLst/>
            </a:prstGeom>
            <a:noFill/>
          </p:spPr>
          <p:txBody>
            <a:bodyPr lIns="0" tIns="0" rIns="0" bIns="0">
              <a:spAutoFit/>
            </a:bodyPr>
            <a:lstStyle/>
            <a:p>
              <a:pPr algn="ctr" eaLnBrk="1" hangingPunct="1">
                <a:defRPr/>
              </a:pPr>
              <a:r>
                <a:rPr lang="en-US" sz="900" b="1" spc="-20" dirty="0">
                  <a:solidFill>
                    <a:schemeClr val="bg1">
                      <a:lumMod val="65000"/>
                    </a:schemeClr>
                  </a:solidFill>
                  <a:cs typeface="+mn-cs"/>
                </a:rPr>
                <a:t>137</a:t>
              </a:r>
            </a:p>
          </p:txBody>
        </p:sp>
      </p:grpSp>
      <p:grpSp>
        <p:nvGrpSpPr>
          <p:cNvPr id="31769" name="Group 91">
            <a:extLst>
              <a:ext uri="{FF2B5EF4-FFF2-40B4-BE49-F238E27FC236}">
                <a16:creationId xmlns:a16="http://schemas.microsoft.com/office/drawing/2014/main" id="{212323E2-32A6-E5D9-1AB8-C75E44760FF2}"/>
              </a:ext>
            </a:extLst>
          </p:cNvPr>
          <p:cNvGrpSpPr>
            <a:grpSpLocks/>
          </p:cNvGrpSpPr>
          <p:nvPr/>
        </p:nvGrpSpPr>
        <p:grpSpPr bwMode="auto">
          <a:xfrm>
            <a:off x="1825625" y="3590925"/>
            <a:ext cx="249238" cy="290513"/>
            <a:chOff x="2561887" y="3573093"/>
            <a:chExt cx="250676" cy="290899"/>
          </a:xfrm>
        </p:grpSpPr>
        <p:sp>
          <p:nvSpPr>
            <p:cNvPr id="64" name="TextBox 63">
              <a:extLst>
                <a:ext uri="{FF2B5EF4-FFF2-40B4-BE49-F238E27FC236}">
                  <a16:creationId xmlns:a16="http://schemas.microsoft.com/office/drawing/2014/main" id="{4517BB10-7C89-E791-4566-93BDD9ECCB6D}"/>
                </a:ext>
              </a:extLst>
            </p:cNvPr>
            <p:cNvSpPr txBox="1"/>
            <p:nvPr/>
          </p:nvSpPr>
          <p:spPr>
            <a:xfrm>
              <a:off x="2630544" y="3573093"/>
              <a:ext cx="119749" cy="160551"/>
            </a:xfrm>
            <a:prstGeom prst="rect">
              <a:avLst/>
            </a:prstGeom>
            <a:noFill/>
          </p:spPr>
          <p:txBody>
            <a:bodyPr lIns="0" tIns="0" rIns="0" bIns="0">
              <a:spAutoFit/>
            </a:bodyPr>
            <a:lstStyle/>
            <a:p>
              <a:pPr algn="ctr" eaLnBrk="1" hangingPunct="1">
                <a:defRPr/>
              </a:pPr>
              <a:r>
                <a:rPr lang="en-US" sz="1050" b="1" spc="-40" dirty="0">
                  <a:solidFill>
                    <a:srgbClr val="C00000"/>
                  </a:solidFill>
                  <a:cs typeface="+mn-cs"/>
                </a:rPr>
                <a:t>4</a:t>
              </a:r>
            </a:p>
          </p:txBody>
        </p:sp>
        <p:sp>
          <p:nvSpPr>
            <p:cNvPr id="65" name="TextBox 64">
              <a:extLst>
                <a:ext uri="{FF2B5EF4-FFF2-40B4-BE49-F238E27FC236}">
                  <a16:creationId xmlns:a16="http://schemas.microsoft.com/office/drawing/2014/main" id="{2C183194-4FE8-BB4C-4BB1-7C04DF7E4FBC}"/>
                </a:ext>
              </a:extLst>
            </p:cNvPr>
            <p:cNvSpPr txBox="1"/>
            <p:nvPr/>
          </p:nvSpPr>
          <p:spPr>
            <a:xfrm>
              <a:off x="2561887" y="3724106"/>
              <a:ext cx="250676" cy="139886"/>
            </a:xfrm>
            <a:prstGeom prst="rect">
              <a:avLst/>
            </a:prstGeom>
            <a:noFill/>
          </p:spPr>
          <p:txBody>
            <a:bodyPr lIns="0" tIns="0" rIns="0" bIns="0">
              <a:spAutoFit/>
            </a:bodyPr>
            <a:lstStyle/>
            <a:p>
              <a:pPr algn="ctr" eaLnBrk="1" hangingPunct="1">
                <a:defRPr/>
              </a:pPr>
              <a:r>
                <a:rPr lang="en-US" sz="900" b="1" spc="-20" dirty="0">
                  <a:solidFill>
                    <a:schemeClr val="bg1">
                      <a:lumMod val="65000"/>
                    </a:schemeClr>
                  </a:solidFill>
                  <a:cs typeface="+mn-cs"/>
                </a:rPr>
                <a:t>138</a:t>
              </a:r>
            </a:p>
          </p:txBody>
        </p:sp>
      </p:grpSp>
      <p:grpSp>
        <p:nvGrpSpPr>
          <p:cNvPr id="31770" name="Group 92">
            <a:extLst>
              <a:ext uri="{FF2B5EF4-FFF2-40B4-BE49-F238E27FC236}">
                <a16:creationId xmlns:a16="http://schemas.microsoft.com/office/drawing/2014/main" id="{08EA4B6D-DA3A-192F-C44A-00B30D4F7477}"/>
              </a:ext>
            </a:extLst>
          </p:cNvPr>
          <p:cNvGrpSpPr>
            <a:grpSpLocks/>
          </p:cNvGrpSpPr>
          <p:nvPr/>
        </p:nvGrpSpPr>
        <p:grpSpPr bwMode="auto">
          <a:xfrm>
            <a:off x="2046288" y="3590925"/>
            <a:ext cx="250825" cy="290513"/>
            <a:chOff x="2773817" y="3573093"/>
            <a:chExt cx="250676" cy="290899"/>
          </a:xfrm>
        </p:grpSpPr>
        <p:sp>
          <p:nvSpPr>
            <p:cNvPr id="67" name="TextBox 66">
              <a:extLst>
                <a:ext uri="{FF2B5EF4-FFF2-40B4-BE49-F238E27FC236}">
                  <a16:creationId xmlns:a16="http://schemas.microsoft.com/office/drawing/2014/main" id="{5D0411FD-0D39-B41C-1079-DD62C2211EB6}"/>
                </a:ext>
              </a:extLst>
            </p:cNvPr>
            <p:cNvSpPr txBox="1"/>
            <p:nvPr/>
          </p:nvSpPr>
          <p:spPr>
            <a:xfrm>
              <a:off x="2842038" y="3573093"/>
              <a:ext cx="120578" cy="160551"/>
            </a:xfrm>
            <a:prstGeom prst="rect">
              <a:avLst/>
            </a:prstGeom>
            <a:noFill/>
          </p:spPr>
          <p:txBody>
            <a:bodyPr lIns="0" tIns="0" rIns="0" bIns="0">
              <a:spAutoFit/>
            </a:bodyPr>
            <a:lstStyle/>
            <a:p>
              <a:pPr algn="ctr" eaLnBrk="1" hangingPunct="1">
                <a:defRPr/>
              </a:pPr>
              <a:r>
                <a:rPr lang="en-US" sz="1050" b="1" spc="-40" dirty="0">
                  <a:solidFill>
                    <a:srgbClr val="C00000"/>
                  </a:solidFill>
                  <a:cs typeface="+mn-cs"/>
                </a:rPr>
                <a:t>9</a:t>
              </a:r>
            </a:p>
          </p:txBody>
        </p:sp>
        <p:sp>
          <p:nvSpPr>
            <p:cNvPr id="68" name="TextBox 67">
              <a:extLst>
                <a:ext uri="{FF2B5EF4-FFF2-40B4-BE49-F238E27FC236}">
                  <a16:creationId xmlns:a16="http://schemas.microsoft.com/office/drawing/2014/main" id="{DDAEABBE-D7C6-088C-5FA9-0921F8FDF2E9}"/>
                </a:ext>
              </a:extLst>
            </p:cNvPr>
            <p:cNvSpPr txBox="1"/>
            <p:nvPr/>
          </p:nvSpPr>
          <p:spPr>
            <a:xfrm>
              <a:off x="2773817" y="3724106"/>
              <a:ext cx="250676" cy="139886"/>
            </a:xfrm>
            <a:prstGeom prst="rect">
              <a:avLst/>
            </a:prstGeom>
            <a:noFill/>
          </p:spPr>
          <p:txBody>
            <a:bodyPr lIns="0" tIns="0" rIns="0" bIns="0">
              <a:spAutoFit/>
            </a:bodyPr>
            <a:lstStyle/>
            <a:p>
              <a:pPr algn="ctr" eaLnBrk="1" hangingPunct="1">
                <a:defRPr/>
              </a:pPr>
              <a:r>
                <a:rPr lang="en-US" sz="900" b="1" spc="-20" dirty="0">
                  <a:solidFill>
                    <a:schemeClr val="bg1">
                      <a:lumMod val="65000"/>
                    </a:schemeClr>
                  </a:solidFill>
                  <a:cs typeface="+mn-cs"/>
                </a:rPr>
                <a:t>134</a:t>
              </a:r>
            </a:p>
          </p:txBody>
        </p:sp>
      </p:grpSp>
      <p:grpSp>
        <p:nvGrpSpPr>
          <p:cNvPr id="31771" name="Group 93">
            <a:extLst>
              <a:ext uri="{FF2B5EF4-FFF2-40B4-BE49-F238E27FC236}">
                <a16:creationId xmlns:a16="http://schemas.microsoft.com/office/drawing/2014/main" id="{89289285-E65E-8C82-E8A2-A21153CBBF1B}"/>
              </a:ext>
            </a:extLst>
          </p:cNvPr>
          <p:cNvGrpSpPr>
            <a:grpSpLocks/>
          </p:cNvGrpSpPr>
          <p:nvPr/>
        </p:nvGrpSpPr>
        <p:grpSpPr bwMode="auto">
          <a:xfrm>
            <a:off x="2270125" y="3590925"/>
            <a:ext cx="250825" cy="290513"/>
            <a:chOff x="2983368" y="3573093"/>
            <a:chExt cx="250676" cy="290899"/>
          </a:xfrm>
        </p:grpSpPr>
        <p:sp>
          <p:nvSpPr>
            <p:cNvPr id="70" name="TextBox 69">
              <a:extLst>
                <a:ext uri="{FF2B5EF4-FFF2-40B4-BE49-F238E27FC236}">
                  <a16:creationId xmlns:a16="http://schemas.microsoft.com/office/drawing/2014/main" id="{2C6372EE-B8CE-B93A-CF06-5D36551A50DA}"/>
                </a:ext>
              </a:extLst>
            </p:cNvPr>
            <p:cNvSpPr txBox="1"/>
            <p:nvPr/>
          </p:nvSpPr>
          <p:spPr>
            <a:xfrm>
              <a:off x="3050003" y="3573093"/>
              <a:ext cx="122165" cy="160551"/>
            </a:xfrm>
            <a:prstGeom prst="rect">
              <a:avLst/>
            </a:prstGeom>
            <a:noFill/>
          </p:spPr>
          <p:txBody>
            <a:bodyPr lIns="0" tIns="0" rIns="0" bIns="0">
              <a:spAutoFit/>
            </a:bodyPr>
            <a:lstStyle/>
            <a:p>
              <a:pPr algn="ctr" eaLnBrk="1" hangingPunct="1">
                <a:defRPr/>
              </a:pPr>
              <a:r>
                <a:rPr lang="en-US" sz="1050" b="1" spc="-40" dirty="0">
                  <a:solidFill>
                    <a:srgbClr val="C00000"/>
                  </a:solidFill>
                  <a:cs typeface="+mn-cs"/>
                </a:rPr>
                <a:t>6</a:t>
              </a:r>
            </a:p>
          </p:txBody>
        </p:sp>
        <p:sp>
          <p:nvSpPr>
            <p:cNvPr id="71" name="TextBox 70">
              <a:extLst>
                <a:ext uri="{FF2B5EF4-FFF2-40B4-BE49-F238E27FC236}">
                  <a16:creationId xmlns:a16="http://schemas.microsoft.com/office/drawing/2014/main" id="{EA1761A2-12AC-220A-866A-294835B0FC78}"/>
                </a:ext>
              </a:extLst>
            </p:cNvPr>
            <p:cNvSpPr txBox="1"/>
            <p:nvPr/>
          </p:nvSpPr>
          <p:spPr>
            <a:xfrm>
              <a:off x="2983368" y="3724106"/>
              <a:ext cx="250676" cy="139886"/>
            </a:xfrm>
            <a:prstGeom prst="rect">
              <a:avLst/>
            </a:prstGeom>
            <a:noFill/>
          </p:spPr>
          <p:txBody>
            <a:bodyPr lIns="0" tIns="0" rIns="0" bIns="0">
              <a:spAutoFit/>
            </a:bodyPr>
            <a:lstStyle/>
            <a:p>
              <a:pPr algn="ctr" eaLnBrk="1" hangingPunct="1">
                <a:defRPr/>
              </a:pPr>
              <a:r>
                <a:rPr lang="en-US" sz="900" b="1" spc="-20" dirty="0">
                  <a:solidFill>
                    <a:schemeClr val="bg1">
                      <a:lumMod val="65000"/>
                    </a:schemeClr>
                  </a:solidFill>
                  <a:cs typeface="+mn-cs"/>
                </a:rPr>
                <a:t>134</a:t>
              </a:r>
            </a:p>
          </p:txBody>
        </p:sp>
      </p:grpSp>
      <p:grpSp>
        <p:nvGrpSpPr>
          <p:cNvPr id="31772" name="Group 94">
            <a:extLst>
              <a:ext uri="{FF2B5EF4-FFF2-40B4-BE49-F238E27FC236}">
                <a16:creationId xmlns:a16="http://schemas.microsoft.com/office/drawing/2014/main" id="{323BBB64-4130-A518-3AC9-48A83766E1AE}"/>
              </a:ext>
            </a:extLst>
          </p:cNvPr>
          <p:cNvGrpSpPr>
            <a:grpSpLocks/>
          </p:cNvGrpSpPr>
          <p:nvPr/>
        </p:nvGrpSpPr>
        <p:grpSpPr bwMode="auto">
          <a:xfrm>
            <a:off x="2492375" y="3590925"/>
            <a:ext cx="250825" cy="290513"/>
            <a:chOff x="3195299" y="3573093"/>
            <a:chExt cx="250676" cy="290899"/>
          </a:xfrm>
        </p:grpSpPr>
        <p:sp>
          <p:nvSpPr>
            <p:cNvPr id="73" name="TextBox 72">
              <a:extLst>
                <a:ext uri="{FF2B5EF4-FFF2-40B4-BE49-F238E27FC236}">
                  <a16:creationId xmlns:a16="http://schemas.microsoft.com/office/drawing/2014/main" id="{FDE66281-90DB-4FCE-76C2-5CD77E13A7F6}"/>
                </a:ext>
              </a:extLst>
            </p:cNvPr>
            <p:cNvSpPr txBox="1"/>
            <p:nvPr/>
          </p:nvSpPr>
          <p:spPr>
            <a:xfrm>
              <a:off x="3246069" y="3573093"/>
              <a:ext cx="157070" cy="160551"/>
            </a:xfrm>
            <a:prstGeom prst="rect">
              <a:avLst/>
            </a:prstGeom>
            <a:noFill/>
          </p:spPr>
          <p:txBody>
            <a:bodyPr lIns="0" tIns="0" rIns="0" bIns="0">
              <a:spAutoFit/>
            </a:bodyPr>
            <a:lstStyle/>
            <a:p>
              <a:pPr algn="ctr" eaLnBrk="1" hangingPunct="1">
                <a:defRPr/>
              </a:pPr>
              <a:r>
                <a:rPr lang="en-US" sz="1050" b="1" spc="-40" dirty="0">
                  <a:solidFill>
                    <a:srgbClr val="C00000"/>
                  </a:solidFill>
                  <a:cs typeface="+mn-cs"/>
                </a:rPr>
                <a:t>12</a:t>
              </a:r>
            </a:p>
          </p:txBody>
        </p:sp>
        <p:sp>
          <p:nvSpPr>
            <p:cNvPr id="74" name="TextBox 73">
              <a:extLst>
                <a:ext uri="{FF2B5EF4-FFF2-40B4-BE49-F238E27FC236}">
                  <a16:creationId xmlns:a16="http://schemas.microsoft.com/office/drawing/2014/main" id="{6FB9890D-8B3F-6213-FC8E-08540A1CA25E}"/>
                </a:ext>
              </a:extLst>
            </p:cNvPr>
            <p:cNvSpPr txBox="1"/>
            <p:nvPr/>
          </p:nvSpPr>
          <p:spPr>
            <a:xfrm>
              <a:off x="3195299" y="3724106"/>
              <a:ext cx="250676" cy="139886"/>
            </a:xfrm>
            <a:prstGeom prst="rect">
              <a:avLst/>
            </a:prstGeom>
            <a:noFill/>
          </p:spPr>
          <p:txBody>
            <a:bodyPr lIns="0" tIns="0" rIns="0" bIns="0">
              <a:spAutoFit/>
            </a:bodyPr>
            <a:lstStyle/>
            <a:p>
              <a:pPr algn="ctr" eaLnBrk="1" hangingPunct="1">
                <a:defRPr/>
              </a:pPr>
              <a:r>
                <a:rPr lang="en-US" sz="900" b="1" spc="-20" dirty="0">
                  <a:solidFill>
                    <a:schemeClr val="bg1">
                      <a:lumMod val="65000"/>
                    </a:schemeClr>
                  </a:solidFill>
                  <a:cs typeface="+mn-cs"/>
                </a:rPr>
                <a:t>134</a:t>
              </a:r>
            </a:p>
          </p:txBody>
        </p:sp>
      </p:grpSp>
      <p:grpSp>
        <p:nvGrpSpPr>
          <p:cNvPr id="31773" name="Group 1023">
            <a:extLst>
              <a:ext uri="{FF2B5EF4-FFF2-40B4-BE49-F238E27FC236}">
                <a16:creationId xmlns:a16="http://schemas.microsoft.com/office/drawing/2014/main" id="{FC8B66E5-25E2-04B3-8F0C-6AA8096026B8}"/>
              </a:ext>
            </a:extLst>
          </p:cNvPr>
          <p:cNvGrpSpPr>
            <a:grpSpLocks/>
          </p:cNvGrpSpPr>
          <p:nvPr/>
        </p:nvGrpSpPr>
        <p:grpSpPr bwMode="auto">
          <a:xfrm>
            <a:off x="2709863" y="3590925"/>
            <a:ext cx="250825" cy="290513"/>
            <a:chOff x="3408881" y="3573093"/>
            <a:chExt cx="250676" cy="290899"/>
          </a:xfrm>
        </p:grpSpPr>
        <p:sp>
          <p:nvSpPr>
            <p:cNvPr id="76" name="TextBox 75">
              <a:extLst>
                <a:ext uri="{FF2B5EF4-FFF2-40B4-BE49-F238E27FC236}">
                  <a16:creationId xmlns:a16="http://schemas.microsoft.com/office/drawing/2014/main" id="{5448EB10-C541-7952-E510-E23345156B0D}"/>
                </a:ext>
              </a:extLst>
            </p:cNvPr>
            <p:cNvSpPr txBox="1"/>
            <p:nvPr/>
          </p:nvSpPr>
          <p:spPr>
            <a:xfrm>
              <a:off x="3477102" y="3573093"/>
              <a:ext cx="120578" cy="160551"/>
            </a:xfrm>
            <a:prstGeom prst="rect">
              <a:avLst/>
            </a:prstGeom>
            <a:noFill/>
          </p:spPr>
          <p:txBody>
            <a:bodyPr lIns="0" tIns="0" rIns="0" bIns="0">
              <a:spAutoFit/>
            </a:bodyPr>
            <a:lstStyle/>
            <a:p>
              <a:pPr algn="ctr" eaLnBrk="1" hangingPunct="1">
                <a:defRPr/>
              </a:pPr>
              <a:r>
                <a:rPr lang="en-US" sz="1050" b="1" spc="-40" dirty="0">
                  <a:solidFill>
                    <a:srgbClr val="C00000"/>
                  </a:solidFill>
                  <a:cs typeface="+mn-cs"/>
                </a:rPr>
                <a:t>8</a:t>
              </a:r>
            </a:p>
          </p:txBody>
        </p:sp>
        <p:sp>
          <p:nvSpPr>
            <p:cNvPr id="77" name="TextBox 76">
              <a:extLst>
                <a:ext uri="{FF2B5EF4-FFF2-40B4-BE49-F238E27FC236}">
                  <a16:creationId xmlns:a16="http://schemas.microsoft.com/office/drawing/2014/main" id="{A5A0C0F4-4B59-1653-9DAE-6B8470C0D41B}"/>
                </a:ext>
              </a:extLst>
            </p:cNvPr>
            <p:cNvSpPr txBox="1"/>
            <p:nvPr/>
          </p:nvSpPr>
          <p:spPr>
            <a:xfrm>
              <a:off x="3408881" y="3724106"/>
              <a:ext cx="250676" cy="139886"/>
            </a:xfrm>
            <a:prstGeom prst="rect">
              <a:avLst/>
            </a:prstGeom>
            <a:noFill/>
          </p:spPr>
          <p:txBody>
            <a:bodyPr lIns="0" tIns="0" rIns="0" bIns="0">
              <a:spAutoFit/>
            </a:bodyPr>
            <a:lstStyle/>
            <a:p>
              <a:pPr algn="ctr" eaLnBrk="1" hangingPunct="1">
                <a:defRPr/>
              </a:pPr>
              <a:r>
                <a:rPr lang="en-US" sz="900" b="1" spc="-20" dirty="0">
                  <a:solidFill>
                    <a:schemeClr val="bg1">
                      <a:lumMod val="65000"/>
                    </a:schemeClr>
                  </a:solidFill>
                  <a:cs typeface="+mn-cs"/>
                </a:rPr>
                <a:t>134</a:t>
              </a:r>
            </a:p>
          </p:txBody>
        </p:sp>
      </p:grpSp>
      <p:grpSp>
        <p:nvGrpSpPr>
          <p:cNvPr id="31774" name="Group 1024">
            <a:extLst>
              <a:ext uri="{FF2B5EF4-FFF2-40B4-BE49-F238E27FC236}">
                <a16:creationId xmlns:a16="http://schemas.microsoft.com/office/drawing/2014/main" id="{B63CFBD1-CA62-AB34-C527-73A4EF22C6B0}"/>
              </a:ext>
            </a:extLst>
          </p:cNvPr>
          <p:cNvGrpSpPr>
            <a:grpSpLocks/>
          </p:cNvGrpSpPr>
          <p:nvPr/>
        </p:nvGrpSpPr>
        <p:grpSpPr bwMode="auto">
          <a:xfrm>
            <a:off x="2935288" y="3590925"/>
            <a:ext cx="250825" cy="290513"/>
            <a:chOff x="3619162" y="3573093"/>
            <a:chExt cx="250676" cy="290899"/>
          </a:xfrm>
        </p:grpSpPr>
        <p:sp>
          <p:nvSpPr>
            <p:cNvPr id="79" name="TextBox 78">
              <a:extLst>
                <a:ext uri="{FF2B5EF4-FFF2-40B4-BE49-F238E27FC236}">
                  <a16:creationId xmlns:a16="http://schemas.microsoft.com/office/drawing/2014/main" id="{821962E8-5B05-18EC-65CE-0D28DBC27E55}"/>
                </a:ext>
              </a:extLst>
            </p:cNvPr>
            <p:cNvSpPr txBox="1"/>
            <p:nvPr/>
          </p:nvSpPr>
          <p:spPr>
            <a:xfrm>
              <a:off x="3687383" y="3573093"/>
              <a:ext cx="120578" cy="160551"/>
            </a:xfrm>
            <a:prstGeom prst="rect">
              <a:avLst/>
            </a:prstGeom>
            <a:noFill/>
          </p:spPr>
          <p:txBody>
            <a:bodyPr lIns="0" tIns="0" rIns="0" bIns="0">
              <a:spAutoFit/>
            </a:bodyPr>
            <a:lstStyle/>
            <a:p>
              <a:pPr algn="ctr" eaLnBrk="1" hangingPunct="1">
                <a:defRPr/>
              </a:pPr>
              <a:r>
                <a:rPr lang="en-US" sz="1050" b="1" spc="-40" dirty="0">
                  <a:solidFill>
                    <a:srgbClr val="C00000"/>
                  </a:solidFill>
                  <a:cs typeface="+mn-cs"/>
                </a:rPr>
                <a:t>7</a:t>
              </a:r>
            </a:p>
          </p:txBody>
        </p:sp>
        <p:sp>
          <p:nvSpPr>
            <p:cNvPr id="80" name="TextBox 79">
              <a:extLst>
                <a:ext uri="{FF2B5EF4-FFF2-40B4-BE49-F238E27FC236}">
                  <a16:creationId xmlns:a16="http://schemas.microsoft.com/office/drawing/2014/main" id="{B52477CF-2976-F341-7723-454FBAC1E71A}"/>
                </a:ext>
              </a:extLst>
            </p:cNvPr>
            <p:cNvSpPr txBox="1"/>
            <p:nvPr/>
          </p:nvSpPr>
          <p:spPr>
            <a:xfrm>
              <a:off x="3619162" y="3724106"/>
              <a:ext cx="250676" cy="139886"/>
            </a:xfrm>
            <a:prstGeom prst="rect">
              <a:avLst/>
            </a:prstGeom>
            <a:noFill/>
          </p:spPr>
          <p:txBody>
            <a:bodyPr lIns="0" tIns="0" rIns="0" bIns="0">
              <a:spAutoFit/>
            </a:bodyPr>
            <a:lstStyle/>
            <a:p>
              <a:pPr algn="ctr" eaLnBrk="1" hangingPunct="1">
                <a:defRPr/>
              </a:pPr>
              <a:r>
                <a:rPr lang="en-US" sz="900" b="1" spc="-40" dirty="0">
                  <a:solidFill>
                    <a:schemeClr val="bg1">
                      <a:lumMod val="65000"/>
                    </a:schemeClr>
                  </a:solidFill>
                  <a:cs typeface="+mn-cs"/>
                </a:rPr>
                <a:t>134</a:t>
              </a:r>
            </a:p>
          </p:txBody>
        </p:sp>
      </p:grpSp>
      <p:grpSp>
        <p:nvGrpSpPr>
          <p:cNvPr id="31775" name="Group 1029">
            <a:extLst>
              <a:ext uri="{FF2B5EF4-FFF2-40B4-BE49-F238E27FC236}">
                <a16:creationId xmlns:a16="http://schemas.microsoft.com/office/drawing/2014/main" id="{69067BDD-AC8E-1F3B-AB77-79D22819877A}"/>
              </a:ext>
            </a:extLst>
          </p:cNvPr>
          <p:cNvGrpSpPr>
            <a:grpSpLocks/>
          </p:cNvGrpSpPr>
          <p:nvPr/>
        </p:nvGrpSpPr>
        <p:grpSpPr bwMode="auto">
          <a:xfrm>
            <a:off x="3155950" y="3590925"/>
            <a:ext cx="250825" cy="290513"/>
            <a:chOff x="3835082" y="3573093"/>
            <a:chExt cx="250676" cy="290899"/>
          </a:xfrm>
        </p:grpSpPr>
        <p:sp>
          <p:nvSpPr>
            <p:cNvPr id="82" name="TextBox 81">
              <a:extLst>
                <a:ext uri="{FF2B5EF4-FFF2-40B4-BE49-F238E27FC236}">
                  <a16:creationId xmlns:a16="http://schemas.microsoft.com/office/drawing/2014/main" id="{C3A6537A-045D-95E9-28C6-942710F6D2DD}"/>
                </a:ext>
              </a:extLst>
            </p:cNvPr>
            <p:cNvSpPr txBox="1"/>
            <p:nvPr/>
          </p:nvSpPr>
          <p:spPr>
            <a:xfrm>
              <a:off x="3903304" y="3573093"/>
              <a:ext cx="120578" cy="160551"/>
            </a:xfrm>
            <a:prstGeom prst="rect">
              <a:avLst/>
            </a:prstGeom>
            <a:noFill/>
          </p:spPr>
          <p:txBody>
            <a:bodyPr lIns="0" tIns="0" rIns="0" bIns="0">
              <a:spAutoFit/>
            </a:bodyPr>
            <a:lstStyle/>
            <a:p>
              <a:pPr algn="ctr" eaLnBrk="1" hangingPunct="1">
                <a:defRPr/>
              </a:pPr>
              <a:r>
                <a:rPr lang="en-US" sz="1050" b="1" spc="-40" dirty="0">
                  <a:solidFill>
                    <a:srgbClr val="C00000"/>
                  </a:solidFill>
                  <a:cs typeface="+mn-cs"/>
                </a:rPr>
                <a:t>2</a:t>
              </a:r>
            </a:p>
          </p:txBody>
        </p:sp>
        <p:sp>
          <p:nvSpPr>
            <p:cNvPr id="83" name="TextBox 82">
              <a:extLst>
                <a:ext uri="{FF2B5EF4-FFF2-40B4-BE49-F238E27FC236}">
                  <a16:creationId xmlns:a16="http://schemas.microsoft.com/office/drawing/2014/main" id="{B5C553D8-DC6E-E4DD-0FC9-33B8C8BBA2D2}"/>
                </a:ext>
              </a:extLst>
            </p:cNvPr>
            <p:cNvSpPr txBox="1"/>
            <p:nvPr/>
          </p:nvSpPr>
          <p:spPr>
            <a:xfrm>
              <a:off x="3835082" y="3724106"/>
              <a:ext cx="250676" cy="139886"/>
            </a:xfrm>
            <a:prstGeom prst="rect">
              <a:avLst/>
            </a:prstGeom>
            <a:noFill/>
          </p:spPr>
          <p:txBody>
            <a:bodyPr lIns="0" tIns="0" rIns="0" bIns="0">
              <a:spAutoFit/>
            </a:bodyPr>
            <a:lstStyle/>
            <a:p>
              <a:pPr algn="ctr" eaLnBrk="1" hangingPunct="1">
                <a:defRPr/>
              </a:pPr>
              <a:r>
                <a:rPr lang="en-US" sz="900" b="1" spc="-20" dirty="0">
                  <a:solidFill>
                    <a:schemeClr val="bg1">
                      <a:lumMod val="65000"/>
                    </a:schemeClr>
                  </a:solidFill>
                  <a:cs typeface="+mn-cs"/>
                </a:rPr>
                <a:t>135</a:t>
              </a:r>
            </a:p>
          </p:txBody>
        </p:sp>
      </p:grpSp>
      <p:sp>
        <p:nvSpPr>
          <p:cNvPr id="31776" name="TextBox 84">
            <a:extLst>
              <a:ext uri="{FF2B5EF4-FFF2-40B4-BE49-F238E27FC236}">
                <a16:creationId xmlns:a16="http://schemas.microsoft.com/office/drawing/2014/main" id="{C0D0E9B8-5EF7-F655-2EC3-7B83AA8D1634}"/>
              </a:ext>
            </a:extLst>
          </p:cNvPr>
          <p:cNvSpPr txBox="1">
            <a:spLocks noChangeArrowheads="1"/>
          </p:cNvSpPr>
          <p:nvPr/>
        </p:nvSpPr>
        <p:spPr bwMode="auto">
          <a:xfrm>
            <a:off x="1760538" y="3944938"/>
            <a:ext cx="679450"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eaLnBrk="1" hangingPunct="1"/>
            <a:r>
              <a:rPr lang="en-US" altLang="en-US" sz="700" b="1">
                <a:solidFill>
                  <a:srgbClr val="C00000"/>
                </a:solidFill>
              </a:rPr>
              <a:t>Indicators Missed</a:t>
            </a:r>
          </a:p>
        </p:txBody>
      </p:sp>
      <p:sp>
        <p:nvSpPr>
          <p:cNvPr id="86" name="TextBox 85">
            <a:extLst>
              <a:ext uri="{FF2B5EF4-FFF2-40B4-BE49-F238E27FC236}">
                <a16:creationId xmlns:a16="http://schemas.microsoft.com/office/drawing/2014/main" id="{C9C1E38F-816C-39BF-3059-CFB1CA5C8493}"/>
              </a:ext>
            </a:extLst>
          </p:cNvPr>
          <p:cNvSpPr txBox="1"/>
          <p:nvPr/>
        </p:nvSpPr>
        <p:spPr bwMode="auto">
          <a:xfrm>
            <a:off x="2495550" y="3944938"/>
            <a:ext cx="633413" cy="107950"/>
          </a:xfrm>
          <a:prstGeom prst="rect">
            <a:avLst/>
          </a:prstGeom>
          <a:noFill/>
        </p:spPr>
        <p:txBody>
          <a:bodyPr lIns="0" tIns="0" rIns="0" bIns="0">
            <a:spAutoFit/>
          </a:bodyPr>
          <a:lstStyle/>
          <a:p>
            <a:pPr algn="ctr" eaLnBrk="1" hangingPunct="1">
              <a:defRPr/>
            </a:pPr>
            <a:r>
              <a:rPr lang="en-US" sz="700" b="1" dirty="0">
                <a:solidFill>
                  <a:schemeClr val="bg1">
                    <a:lumMod val="65000"/>
                  </a:schemeClr>
                </a:solidFill>
                <a:cs typeface="+mn-cs"/>
              </a:rPr>
              <a:t># of Indicators</a:t>
            </a:r>
          </a:p>
        </p:txBody>
      </p:sp>
      <p:grpSp>
        <p:nvGrpSpPr>
          <p:cNvPr id="31778" name="Group 109">
            <a:extLst>
              <a:ext uri="{FF2B5EF4-FFF2-40B4-BE49-F238E27FC236}">
                <a16:creationId xmlns:a16="http://schemas.microsoft.com/office/drawing/2014/main" id="{6E7D3B82-183F-7F90-8EE3-B28F62F16C33}"/>
              </a:ext>
            </a:extLst>
          </p:cNvPr>
          <p:cNvGrpSpPr>
            <a:grpSpLocks/>
          </p:cNvGrpSpPr>
          <p:nvPr/>
        </p:nvGrpSpPr>
        <p:grpSpPr bwMode="auto">
          <a:xfrm>
            <a:off x="5121275" y="3589338"/>
            <a:ext cx="250825" cy="292100"/>
            <a:chOff x="1497729" y="3573093"/>
            <a:chExt cx="250676" cy="290899"/>
          </a:xfrm>
        </p:grpSpPr>
        <p:sp>
          <p:nvSpPr>
            <p:cNvPr id="145" name="TextBox 144">
              <a:extLst>
                <a:ext uri="{FF2B5EF4-FFF2-40B4-BE49-F238E27FC236}">
                  <a16:creationId xmlns:a16="http://schemas.microsoft.com/office/drawing/2014/main" id="{DC427837-75BA-9F68-97C7-F255D5FA2576}"/>
                </a:ext>
              </a:extLst>
            </p:cNvPr>
            <p:cNvSpPr txBox="1"/>
            <p:nvPr/>
          </p:nvSpPr>
          <p:spPr>
            <a:xfrm>
              <a:off x="1565951" y="3573093"/>
              <a:ext cx="120578" cy="161259"/>
            </a:xfrm>
            <a:prstGeom prst="rect">
              <a:avLst/>
            </a:prstGeom>
            <a:noFill/>
          </p:spPr>
          <p:txBody>
            <a:bodyPr lIns="0" tIns="0" rIns="0" bIns="0">
              <a:spAutoFit/>
            </a:bodyPr>
            <a:lstStyle/>
            <a:p>
              <a:pPr algn="ctr" eaLnBrk="1" hangingPunct="1">
                <a:defRPr/>
              </a:pPr>
              <a:r>
                <a:rPr lang="en-US" sz="1050" b="1" spc="-40" dirty="0">
                  <a:solidFill>
                    <a:srgbClr val="C00000"/>
                  </a:solidFill>
                  <a:cs typeface="+mn-cs"/>
                </a:rPr>
                <a:t>6</a:t>
              </a:r>
            </a:p>
          </p:txBody>
        </p:sp>
        <p:sp>
          <p:nvSpPr>
            <p:cNvPr id="146" name="TextBox 145">
              <a:extLst>
                <a:ext uri="{FF2B5EF4-FFF2-40B4-BE49-F238E27FC236}">
                  <a16:creationId xmlns:a16="http://schemas.microsoft.com/office/drawing/2014/main" id="{4A310DE9-9B00-2DC5-AD34-23A8799AE911}"/>
                </a:ext>
              </a:extLst>
            </p:cNvPr>
            <p:cNvSpPr txBox="1"/>
            <p:nvPr/>
          </p:nvSpPr>
          <p:spPr>
            <a:xfrm>
              <a:off x="1497729" y="3724866"/>
              <a:ext cx="250676" cy="139126"/>
            </a:xfrm>
            <a:prstGeom prst="rect">
              <a:avLst/>
            </a:prstGeom>
            <a:noFill/>
          </p:spPr>
          <p:txBody>
            <a:bodyPr lIns="0" tIns="0" rIns="0" bIns="0">
              <a:spAutoFit/>
            </a:bodyPr>
            <a:lstStyle/>
            <a:p>
              <a:pPr algn="ctr" eaLnBrk="1" hangingPunct="1">
                <a:defRPr/>
              </a:pPr>
              <a:r>
                <a:rPr lang="en-US" sz="900" b="1" spc="-40" dirty="0">
                  <a:solidFill>
                    <a:schemeClr val="bg1">
                      <a:lumMod val="65000"/>
                    </a:schemeClr>
                  </a:solidFill>
                  <a:cs typeface="+mn-cs"/>
                </a:rPr>
                <a:t>96</a:t>
              </a:r>
            </a:p>
          </p:txBody>
        </p:sp>
      </p:grpSp>
      <p:grpSp>
        <p:nvGrpSpPr>
          <p:cNvPr id="31779" name="Group 110">
            <a:extLst>
              <a:ext uri="{FF2B5EF4-FFF2-40B4-BE49-F238E27FC236}">
                <a16:creationId xmlns:a16="http://schemas.microsoft.com/office/drawing/2014/main" id="{C75416A1-EC19-53F8-23AA-7ED2CED85316}"/>
              </a:ext>
            </a:extLst>
          </p:cNvPr>
          <p:cNvGrpSpPr>
            <a:grpSpLocks/>
          </p:cNvGrpSpPr>
          <p:nvPr/>
        </p:nvGrpSpPr>
        <p:grpSpPr bwMode="auto">
          <a:xfrm>
            <a:off x="5343525" y="3589338"/>
            <a:ext cx="250825" cy="292100"/>
            <a:chOff x="1710225" y="3573093"/>
            <a:chExt cx="250676" cy="290899"/>
          </a:xfrm>
        </p:grpSpPr>
        <p:sp>
          <p:nvSpPr>
            <p:cNvPr id="143" name="TextBox 142">
              <a:extLst>
                <a:ext uri="{FF2B5EF4-FFF2-40B4-BE49-F238E27FC236}">
                  <a16:creationId xmlns:a16="http://schemas.microsoft.com/office/drawing/2014/main" id="{6CFE60E8-1422-8A49-BB9F-A4739661205C}"/>
                </a:ext>
              </a:extLst>
            </p:cNvPr>
            <p:cNvSpPr txBox="1"/>
            <p:nvPr/>
          </p:nvSpPr>
          <p:spPr>
            <a:xfrm>
              <a:off x="1778447" y="3573093"/>
              <a:ext cx="120578" cy="161259"/>
            </a:xfrm>
            <a:prstGeom prst="rect">
              <a:avLst/>
            </a:prstGeom>
            <a:noFill/>
          </p:spPr>
          <p:txBody>
            <a:bodyPr lIns="0" tIns="0" rIns="0" bIns="0">
              <a:spAutoFit/>
            </a:bodyPr>
            <a:lstStyle/>
            <a:p>
              <a:pPr algn="ctr" eaLnBrk="1" hangingPunct="1">
                <a:defRPr/>
              </a:pPr>
              <a:r>
                <a:rPr lang="en-US" sz="1050" b="1" spc="-40" dirty="0">
                  <a:solidFill>
                    <a:srgbClr val="C00000"/>
                  </a:solidFill>
                  <a:cs typeface="+mn-cs"/>
                </a:rPr>
                <a:t>6</a:t>
              </a:r>
            </a:p>
          </p:txBody>
        </p:sp>
        <p:sp>
          <p:nvSpPr>
            <p:cNvPr id="144" name="TextBox 143">
              <a:extLst>
                <a:ext uri="{FF2B5EF4-FFF2-40B4-BE49-F238E27FC236}">
                  <a16:creationId xmlns:a16="http://schemas.microsoft.com/office/drawing/2014/main" id="{6E431EFA-A3B4-DD7F-CE9D-2095457FD149}"/>
                </a:ext>
              </a:extLst>
            </p:cNvPr>
            <p:cNvSpPr txBox="1"/>
            <p:nvPr/>
          </p:nvSpPr>
          <p:spPr>
            <a:xfrm>
              <a:off x="1710225" y="3724866"/>
              <a:ext cx="250676" cy="139126"/>
            </a:xfrm>
            <a:prstGeom prst="rect">
              <a:avLst/>
            </a:prstGeom>
            <a:noFill/>
          </p:spPr>
          <p:txBody>
            <a:bodyPr lIns="0" tIns="0" rIns="0" bIns="0">
              <a:spAutoFit/>
            </a:bodyPr>
            <a:lstStyle/>
            <a:p>
              <a:pPr algn="ctr" eaLnBrk="1" hangingPunct="1">
                <a:defRPr/>
              </a:pPr>
              <a:r>
                <a:rPr lang="en-US" sz="900" b="1" spc="-20" dirty="0">
                  <a:solidFill>
                    <a:schemeClr val="bg1">
                      <a:lumMod val="65000"/>
                    </a:schemeClr>
                  </a:solidFill>
                  <a:cs typeface="+mn-cs"/>
                </a:rPr>
                <a:t>99</a:t>
              </a:r>
            </a:p>
          </p:txBody>
        </p:sp>
      </p:grpSp>
      <p:grpSp>
        <p:nvGrpSpPr>
          <p:cNvPr id="31780" name="Group 111">
            <a:extLst>
              <a:ext uri="{FF2B5EF4-FFF2-40B4-BE49-F238E27FC236}">
                <a16:creationId xmlns:a16="http://schemas.microsoft.com/office/drawing/2014/main" id="{FE1104C4-0EB9-D98E-1B13-280055934FE2}"/>
              </a:ext>
            </a:extLst>
          </p:cNvPr>
          <p:cNvGrpSpPr>
            <a:grpSpLocks/>
          </p:cNvGrpSpPr>
          <p:nvPr/>
        </p:nvGrpSpPr>
        <p:grpSpPr bwMode="auto">
          <a:xfrm>
            <a:off x="5565775" y="3589338"/>
            <a:ext cx="250825" cy="292100"/>
            <a:chOff x="1923764" y="3573093"/>
            <a:chExt cx="250676" cy="290899"/>
          </a:xfrm>
        </p:grpSpPr>
        <p:sp>
          <p:nvSpPr>
            <p:cNvPr id="141" name="TextBox 140">
              <a:extLst>
                <a:ext uri="{FF2B5EF4-FFF2-40B4-BE49-F238E27FC236}">
                  <a16:creationId xmlns:a16="http://schemas.microsoft.com/office/drawing/2014/main" id="{A21EFA11-3DC9-D79E-7F07-A2F82BB9AF33}"/>
                </a:ext>
              </a:extLst>
            </p:cNvPr>
            <p:cNvSpPr txBox="1"/>
            <p:nvPr/>
          </p:nvSpPr>
          <p:spPr>
            <a:xfrm>
              <a:off x="1991986" y="3573093"/>
              <a:ext cx="120578" cy="161259"/>
            </a:xfrm>
            <a:prstGeom prst="rect">
              <a:avLst/>
            </a:prstGeom>
            <a:noFill/>
          </p:spPr>
          <p:txBody>
            <a:bodyPr lIns="0" tIns="0" rIns="0" bIns="0">
              <a:spAutoFit/>
            </a:bodyPr>
            <a:lstStyle/>
            <a:p>
              <a:pPr algn="ctr" eaLnBrk="1" hangingPunct="1">
                <a:defRPr/>
              </a:pPr>
              <a:r>
                <a:rPr lang="en-US" sz="1050" b="1" spc="-40" dirty="0">
                  <a:solidFill>
                    <a:srgbClr val="C00000"/>
                  </a:solidFill>
                  <a:cs typeface="+mn-cs"/>
                </a:rPr>
                <a:t>3</a:t>
              </a:r>
            </a:p>
          </p:txBody>
        </p:sp>
        <p:sp>
          <p:nvSpPr>
            <p:cNvPr id="142" name="TextBox 141">
              <a:extLst>
                <a:ext uri="{FF2B5EF4-FFF2-40B4-BE49-F238E27FC236}">
                  <a16:creationId xmlns:a16="http://schemas.microsoft.com/office/drawing/2014/main" id="{8382FA1D-E957-75F3-871E-EDF976AA9DF6}"/>
                </a:ext>
              </a:extLst>
            </p:cNvPr>
            <p:cNvSpPr txBox="1"/>
            <p:nvPr/>
          </p:nvSpPr>
          <p:spPr>
            <a:xfrm>
              <a:off x="1923764" y="3724866"/>
              <a:ext cx="250676" cy="139126"/>
            </a:xfrm>
            <a:prstGeom prst="rect">
              <a:avLst/>
            </a:prstGeom>
            <a:noFill/>
          </p:spPr>
          <p:txBody>
            <a:bodyPr lIns="0" tIns="0" rIns="0" bIns="0">
              <a:spAutoFit/>
            </a:bodyPr>
            <a:lstStyle/>
            <a:p>
              <a:pPr algn="ctr" eaLnBrk="1" hangingPunct="1">
                <a:defRPr/>
              </a:pPr>
              <a:r>
                <a:rPr lang="en-US" sz="900" b="1" spc="-20" dirty="0">
                  <a:solidFill>
                    <a:schemeClr val="bg1">
                      <a:lumMod val="65000"/>
                    </a:schemeClr>
                  </a:solidFill>
                  <a:cs typeface="+mn-cs"/>
                </a:rPr>
                <a:t>96</a:t>
              </a:r>
            </a:p>
          </p:txBody>
        </p:sp>
      </p:grpSp>
      <p:grpSp>
        <p:nvGrpSpPr>
          <p:cNvPr id="31781" name="Group 112">
            <a:extLst>
              <a:ext uri="{FF2B5EF4-FFF2-40B4-BE49-F238E27FC236}">
                <a16:creationId xmlns:a16="http://schemas.microsoft.com/office/drawing/2014/main" id="{0267EBA2-5D80-0C1D-A1C2-6002954BC1CD}"/>
              </a:ext>
            </a:extLst>
          </p:cNvPr>
          <p:cNvGrpSpPr>
            <a:grpSpLocks/>
          </p:cNvGrpSpPr>
          <p:nvPr/>
        </p:nvGrpSpPr>
        <p:grpSpPr bwMode="auto">
          <a:xfrm>
            <a:off x="5786438" y="3589338"/>
            <a:ext cx="250825" cy="292100"/>
            <a:chOff x="2138024" y="3573093"/>
            <a:chExt cx="250676" cy="290899"/>
          </a:xfrm>
        </p:grpSpPr>
        <p:sp>
          <p:nvSpPr>
            <p:cNvPr id="139" name="TextBox 138">
              <a:extLst>
                <a:ext uri="{FF2B5EF4-FFF2-40B4-BE49-F238E27FC236}">
                  <a16:creationId xmlns:a16="http://schemas.microsoft.com/office/drawing/2014/main" id="{92AE19A9-FA94-632D-F4F2-E412E1C71A1A}"/>
                </a:ext>
              </a:extLst>
            </p:cNvPr>
            <p:cNvSpPr txBox="1"/>
            <p:nvPr/>
          </p:nvSpPr>
          <p:spPr>
            <a:xfrm>
              <a:off x="2206245" y="3573093"/>
              <a:ext cx="120578" cy="161259"/>
            </a:xfrm>
            <a:prstGeom prst="rect">
              <a:avLst/>
            </a:prstGeom>
            <a:noFill/>
          </p:spPr>
          <p:txBody>
            <a:bodyPr lIns="0" tIns="0" rIns="0" bIns="0">
              <a:spAutoFit/>
            </a:bodyPr>
            <a:lstStyle/>
            <a:p>
              <a:pPr algn="ctr" eaLnBrk="1" hangingPunct="1">
                <a:defRPr/>
              </a:pPr>
              <a:r>
                <a:rPr lang="en-US" sz="1050" b="1" spc="-40" dirty="0">
                  <a:solidFill>
                    <a:schemeClr val="tx1">
                      <a:lumMod val="50000"/>
                      <a:lumOff val="50000"/>
                    </a:schemeClr>
                  </a:solidFill>
                  <a:cs typeface="+mn-cs"/>
                </a:rPr>
                <a:t>0</a:t>
              </a:r>
            </a:p>
          </p:txBody>
        </p:sp>
        <p:sp>
          <p:nvSpPr>
            <p:cNvPr id="140" name="TextBox 139">
              <a:extLst>
                <a:ext uri="{FF2B5EF4-FFF2-40B4-BE49-F238E27FC236}">
                  <a16:creationId xmlns:a16="http://schemas.microsoft.com/office/drawing/2014/main" id="{C7255161-3069-898C-25D2-A6970A5D7D9A}"/>
                </a:ext>
              </a:extLst>
            </p:cNvPr>
            <p:cNvSpPr txBox="1"/>
            <p:nvPr/>
          </p:nvSpPr>
          <p:spPr>
            <a:xfrm>
              <a:off x="2138024" y="3724866"/>
              <a:ext cx="250676" cy="139126"/>
            </a:xfrm>
            <a:prstGeom prst="rect">
              <a:avLst/>
            </a:prstGeom>
            <a:noFill/>
          </p:spPr>
          <p:txBody>
            <a:bodyPr lIns="0" tIns="0" rIns="0" bIns="0">
              <a:spAutoFit/>
            </a:bodyPr>
            <a:lstStyle/>
            <a:p>
              <a:pPr algn="ctr" eaLnBrk="1" hangingPunct="1">
                <a:defRPr/>
              </a:pPr>
              <a:r>
                <a:rPr lang="en-US" sz="900" b="1" spc="-20" dirty="0">
                  <a:solidFill>
                    <a:schemeClr val="bg1">
                      <a:lumMod val="65000"/>
                    </a:schemeClr>
                  </a:solidFill>
                  <a:cs typeface="+mn-cs"/>
                </a:rPr>
                <a:t>96</a:t>
              </a:r>
            </a:p>
          </p:txBody>
        </p:sp>
      </p:grpSp>
      <p:sp>
        <p:nvSpPr>
          <p:cNvPr id="114" name="TextBox 113">
            <a:extLst>
              <a:ext uri="{FF2B5EF4-FFF2-40B4-BE49-F238E27FC236}">
                <a16:creationId xmlns:a16="http://schemas.microsoft.com/office/drawing/2014/main" id="{D8070F8C-0DE1-53B3-99A2-5E6D376AB558}"/>
              </a:ext>
            </a:extLst>
          </p:cNvPr>
          <p:cNvSpPr txBox="1"/>
          <p:nvPr/>
        </p:nvSpPr>
        <p:spPr bwMode="auto">
          <a:xfrm>
            <a:off x="6069013" y="3589338"/>
            <a:ext cx="120650" cy="161925"/>
          </a:xfrm>
          <a:prstGeom prst="rect">
            <a:avLst/>
          </a:prstGeom>
          <a:noFill/>
        </p:spPr>
        <p:txBody>
          <a:bodyPr lIns="0" tIns="0" rIns="0" bIns="0">
            <a:spAutoFit/>
          </a:bodyPr>
          <a:lstStyle/>
          <a:p>
            <a:pPr algn="ctr" eaLnBrk="1" hangingPunct="1">
              <a:defRPr/>
            </a:pPr>
            <a:r>
              <a:rPr lang="en-US" sz="1050" b="1" spc="-40" dirty="0">
                <a:solidFill>
                  <a:srgbClr val="C00000"/>
                </a:solidFill>
                <a:cs typeface="+mn-cs"/>
              </a:rPr>
              <a:t>1</a:t>
            </a:r>
          </a:p>
        </p:txBody>
      </p:sp>
      <p:sp>
        <p:nvSpPr>
          <p:cNvPr id="115" name="TextBox 114">
            <a:extLst>
              <a:ext uri="{FF2B5EF4-FFF2-40B4-BE49-F238E27FC236}">
                <a16:creationId xmlns:a16="http://schemas.microsoft.com/office/drawing/2014/main" id="{9E95C912-18CA-3B3A-8979-19E7701BD423}"/>
              </a:ext>
            </a:extLst>
          </p:cNvPr>
          <p:cNvSpPr txBox="1"/>
          <p:nvPr/>
        </p:nvSpPr>
        <p:spPr bwMode="auto">
          <a:xfrm>
            <a:off x="6000750" y="3741738"/>
            <a:ext cx="250825" cy="139700"/>
          </a:xfrm>
          <a:prstGeom prst="rect">
            <a:avLst/>
          </a:prstGeom>
          <a:noFill/>
        </p:spPr>
        <p:txBody>
          <a:bodyPr lIns="0" tIns="0" rIns="0" bIns="0">
            <a:spAutoFit/>
          </a:bodyPr>
          <a:lstStyle/>
          <a:p>
            <a:pPr algn="ctr" eaLnBrk="1" hangingPunct="1">
              <a:defRPr/>
            </a:pPr>
            <a:r>
              <a:rPr lang="en-US" sz="900" b="1" spc="-20" dirty="0">
                <a:solidFill>
                  <a:schemeClr val="bg1">
                    <a:lumMod val="65000"/>
                  </a:schemeClr>
                </a:solidFill>
                <a:cs typeface="+mn-cs"/>
              </a:rPr>
              <a:t>103</a:t>
            </a:r>
          </a:p>
        </p:txBody>
      </p:sp>
      <p:grpSp>
        <p:nvGrpSpPr>
          <p:cNvPr id="31784" name="Group 115">
            <a:extLst>
              <a:ext uri="{FF2B5EF4-FFF2-40B4-BE49-F238E27FC236}">
                <a16:creationId xmlns:a16="http://schemas.microsoft.com/office/drawing/2014/main" id="{8B4728C3-26C9-7335-B082-7DADB1ADD80E}"/>
              </a:ext>
            </a:extLst>
          </p:cNvPr>
          <p:cNvGrpSpPr>
            <a:grpSpLocks/>
          </p:cNvGrpSpPr>
          <p:nvPr/>
        </p:nvGrpSpPr>
        <p:grpSpPr bwMode="auto">
          <a:xfrm>
            <a:off x="6227763" y="3589338"/>
            <a:ext cx="249237" cy="292100"/>
            <a:chOff x="2561887" y="3573093"/>
            <a:chExt cx="250676" cy="290899"/>
          </a:xfrm>
        </p:grpSpPr>
        <p:sp>
          <p:nvSpPr>
            <p:cNvPr id="137" name="TextBox 136">
              <a:extLst>
                <a:ext uri="{FF2B5EF4-FFF2-40B4-BE49-F238E27FC236}">
                  <a16:creationId xmlns:a16="http://schemas.microsoft.com/office/drawing/2014/main" id="{5E2459B1-370C-AEC7-1C64-B2E1DFD46415}"/>
                </a:ext>
              </a:extLst>
            </p:cNvPr>
            <p:cNvSpPr txBox="1"/>
            <p:nvPr/>
          </p:nvSpPr>
          <p:spPr>
            <a:xfrm>
              <a:off x="2630543" y="3573093"/>
              <a:ext cx="119750" cy="161259"/>
            </a:xfrm>
            <a:prstGeom prst="rect">
              <a:avLst/>
            </a:prstGeom>
            <a:noFill/>
          </p:spPr>
          <p:txBody>
            <a:bodyPr lIns="0" tIns="0" rIns="0" bIns="0">
              <a:spAutoFit/>
            </a:bodyPr>
            <a:lstStyle/>
            <a:p>
              <a:pPr algn="ctr" eaLnBrk="1" hangingPunct="1">
                <a:defRPr/>
              </a:pPr>
              <a:r>
                <a:rPr lang="en-US" sz="1050" b="1" spc="-40" dirty="0">
                  <a:solidFill>
                    <a:srgbClr val="C00000"/>
                  </a:solidFill>
                  <a:cs typeface="+mn-cs"/>
                </a:rPr>
                <a:t>2</a:t>
              </a:r>
            </a:p>
          </p:txBody>
        </p:sp>
        <p:sp>
          <p:nvSpPr>
            <p:cNvPr id="138" name="TextBox 137">
              <a:extLst>
                <a:ext uri="{FF2B5EF4-FFF2-40B4-BE49-F238E27FC236}">
                  <a16:creationId xmlns:a16="http://schemas.microsoft.com/office/drawing/2014/main" id="{9AA70A2A-5753-9B66-4C71-1EDB38D93AA1}"/>
                </a:ext>
              </a:extLst>
            </p:cNvPr>
            <p:cNvSpPr txBox="1"/>
            <p:nvPr/>
          </p:nvSpPr>
          <p:spPr>
            <a:xfrm>
              <a:off x="2561887" y="3724866"/>
              <a:ext cx="250676" cy="139126"/>
            </a:xfrm>
            <a:prstGeom prst="rect">
              <a:avLst/>
            </a:prstGeom>
            <a:noFill/>
          </p:spPr>
          <p:txBody>
            <a:bodyPr lIns="0" tIns="0" rIns="0" bIns="0">
              <a:spAutoFit/>
            </a:bodyPr>
            <a:lstStyle/>
            <a:p>
              <a:pPr algn="ctr" eaLnBrk="1" hangingPunct="1">
                <a:defRPr/>
              </a:pPr>
              <a:r>
                <a:rPr lang="en-US" sz="900" b="1" spc="-20" dirty="0">
                  <a:solidFill>
                    <a:schemeClr val="bg1">
                      <a:lumMod val="65000"/>
                    </a:schemeClr>
                  </a:solidFill>
                  <a:cs typeface="+mn-cs"/>
                </a:rPr>
                <a:t>100</a:t>
              </a:r>
            </a:p>
          </p:txBody>
        </p:sp>
      </p:grpSp>
      <p:grpSp>
        <p:nvGrpSpPr>
          <p:cNvPr id="31785" name="Group 116">
            <a:extLst>
              <a:ext uri="{FF2B5EF4-FFF2-40B4-BE49-F238E27FC236}">
                <a16:creationId xmlns:a16="http://schemas.microsoft.com/office/drawing/2014/main" id="{0B0CADD1-5374-D15F-C55E-BFEA3DDC057C}"/>
              </a:ext>
            </a:extLst>
          </p:cNvPr>
          <p:cNvGrpSpPr>
            <a:grpSpLocks/>
          </p:cNvGrpSpPr>
          <p:nvPr/>
        </p:nvGrpSpPr>
        <p:grpSpPr bwMode="auto">
          <a:xfrm>
            <a:off x="6448425" y="3589338"/>
            <a:ext cx="250825" cy="292100"/>
            <a:chOff x="2773817" y="3573093"/>
            <a:chExt cx="250676" cy="290899"/>
          </a:xfrm>
        </p:grpSpPr>
        <p:sp>
          <p:nvSpPr>
            <p:cNvPr id="135" name="TextBox 134">
              <a:extLst>
                <a:ext uri="{FF2B5EF4-FFF2-40B4-BE49-F238E27FC236}">
                  <a16:creationId xmlns:a16="http://schemas.microsoft.com/office/drawing/2014/main" id="{62BFAAF7-07BA-5576-D586-AB787E1E4D6B}"/>
                </a:ext>
              </a:extLst>
            </p:cNvPr>
            <p:cNvSpPr txBox="1"/>
            <p:nvPr/>
          </p:nvSpPr>
          <p:spPr>
            <a:xfrm>
              <a:off x="2842039" y="3573093"/>
              <a:ext cx="120578" cy="161259"/>
            </a:xfrm>
            <a:prstGeom prst="rect">
              <a:avLst/>
            </a:prstGeom>
            <a:noFill/>
          </p:spPr>
          <p:txBody>
            <a:bodyPr lIns="0" tIns="0" rIns="0" bIns="0">
              <a:spAutoFit/>
            </a:bodyPr>
            <a:lstStyle/>
            <a:p>
              <a:pPr algn="ctr" eaLnBrk="1" hangingPunct="1">
                <a:defRPr/>
              </a:pPr>
              <a:r>
                <a:rPr lang="en-US" sz="1050" b="1" spc="-40" dirty="0">
                  <a:solidFill>
                    <a:srgbClr val="C00000"/>
                  </a:solidFill>
                  <a:cs typeface="+mn-cs"/>
                </a:rPr>
                <a:t>3</a:t>
              </a:r>
            </a:p>
          </p:txBody>
        </p:sp>
        <p:sp>
          <p:nvSpPr>
            <p:cNvPr id="136" name="TextBox 135">
              <a:extLst>
                <a:ext uri="{FF2B5EF4-FFF2-40B4-BE49-F238E27FC236}">
                  <a16:creationId xmlns:a16="http://schemas.microsoft.com/office/drawing/2014/main" id="{094337FE-57F2-83D4-D842-CFBB2557EBA7}"/>
                </a:ext>
              </a:extLst>
            </p:cNvPr>
            <p:cNvSpPr txBox="1"/>
            <p:nvPr/>
          </p:nvSpPr>
          <p:spPr>
            <a:xfrm>
              <a:off x="2773817" y="3724866"/>
              <a:ext cx="250676" cy="139126"/>
            </a:xfrm>
            <a:prstGeom prst="rect">
              <a:avLst/>
            </a:prstGeom>
            <a:noFill/>
          </p:spPr>
          <p:txBody>
            <a:bodyPr lIns="0" tIns="0" rIns="0" bIns="0">
              <a:spAutoFit/>
            </a:bodyPr>
            <a:lstStyle/>
            <a:p>
              <a:pPr algn="ctr" eaLnBrk="1" hangingPunct="1">
                <a:defRPr/>
              </a:pPr>
              <a:r>
                <a:rPr lang="en-US" sz="900" b="1" spc="-20" dirty="0">
                  <a:solidFill>
                    <a:schemeClr val="bg1">
                      <a:lumMod val="65000"/>
                    </a:schemeClr>
                  </a:solidFill>
                  <a:cs typeface="+mn-cs"/>
                </a:rPr>
                <a:t>100</a:t>
              </a:r>
            </a:p>
          </p:txBody>
        </p:sp>
      </p:grpSp>
      <p:grpSp>
        <p:nvGrpSpPr>
          <p:cNvPr id="31786" name="Group 117">
            <a:extLst>
              <a:ext uri="{FF2B5EF4-FFF2-40B4-BE49-F238E27FC236}">
                <a16:creationId xmlns:a16="http://schemas.microsoft.com/office/drawing/2014/main" id="{78075341-DDED-10E7-422A-87B92F2BF29C}"/>
              </a:ext>
            </a:extLst>
          </p:cNvPr>
          <p:cNvGrpSpPr>
            <a:grpSpLocks/>
          </p:cNvGrpSpPr>
          <p:nvPr/>
        </p:nvGrpSpPr>
        <p:grpSpPr bwMode="auto">
          <a:xfrm>
            <a:off x="6672263" y="3589338"/>
            <a:ext cx="250825" cy="292100"/>
            <a:chOff x="2983368" y="3573093"/>
            <a:chExt cx="250676" cy="290899"/>
          </a:xfrm>
        </p:grpSpPr>
        <p:sp>
          <p:nvSpPr>
            <p:cNvPr id="133" name="TextBox 132">
              <a:extLst>
                <a:ext uri="{FF2B5EF4-FFF2-40B4-BE49-F238E27FC236}">
                  <a16:creationId xmlns:a16="http://schemas.microsoft.com/office/drawing/2014/main" id="{C0FE1944-A3E4-615A-1DCB-A02C1768EDDD}"/>
                </a:ext>
              </a:extLst>
            </p:cNvPr>
            <p:cNvSpPr txBox="1"/>
            <p:nvPr/>
          </p:nvSpPr>
          <p:spPr>
            <a:xfrm>
              <a:off x="3050003" y="3573093"/>
              <a:ext cx="122164" cy="161259"/>
            </a:xfrm>
            <a:prstGeom prst="rect">
              <a:avLst/>
            </a:prstGeom>
            <a:noFill/>
          </p:spPr>
          <p:txBody>
            <a:bodyPr lIns="0" tIns="0" rIns="0" bIns="0">
              <a:spAutoFit/>
            </a:bodyPr>
            <a:lstStyle/>
            <a:p>
              <a:pPr algn="ctr" eaLnBrk="1" hangingPunct="1">
                <a:defRPr/>
              </a:pPr>
              <a:r>
                <a:rPr lang="en-US" sz="1050" b="1" spc="-40" dirty="0">
                  <a:solidFill>
                    <a:schemeClr val="tx1">
                      <a:lumMod val="50000"/>
                      <a:lumOff val="50000"/>
                    </a:schemeClr>
                  </a:solidFill>
                  <a:cs typeface="+mn-cs"/>
                </a:rPr>
                <a:t>0</a:t>
              </a:r>
            </a:p>
          </p:txBody>
        </p:sp>
        <p:sp>
          <p:nvSpPr>
            <p:cNvPr id="134" name="TextBox 133">
              <a:extLst>
                <a:ext uri="{FF2B5EF4-FFF2-40B4-BE49-F238E27FC236}">
                  <a16:creationId xmlns:a16="http://schemas.microsoft.com/office/drawing/2014/main" id="{5E86E2EB-B279-4F51-D11C-63E315D14695}"/>
                </a:ext>
              </a:extLst>
            </p:cNvPr>
            <p:cNvSpPr txBox="1"/>
            <p:nvPr/>
          </p:nvSpPr>
          <p:spPr>
            <a:xfrm>
              <a:off x="2983368" y="3724866"/>
              <a:ext cx="250676" cy="139126"/>
            </a:xfrm>
            <a:prstGeom prst="rect">
              <a:avLst/>
            </a:prstGeom>
            <a:noFill/>
          </p:spPr>
          <p:txBody>
            <a:bodyPr lIns="0" tIns="0" rIns="0" bIns="0">
              <a:spAutoFit/>
            </a:bodyPr>
            <a:lstStyle/>
            <a:p>
              <a:pPr algn="ctr" eaLnBrk="1" hangingPunct="1">
                <a:defRPr/>
              </a:pPr>
              <a:r>
                <a:rPr lang="en-US" sz="900" b="1" spc="-20" dirty="0">
                  <a:solidFill>
                    <a:schemeClr val="bg1">
                      <a:lumMod val="65000"/>
                    </a:schemeClr>
                  </a:solidFill>
                  <a:cs typeface="+mn-cs"/>
                </a:rPr>
                <a:t>99</a:t>
              </a:r>
            </a:p>
          </p:txBody>
        </p:sp>
      </p:grpSp>
      <p:grpSp>
        <p:nvGrpSpPr>
          <p:cNvPr id="31787" name="Group 118">
            <a:extLst>
              <a:ext uri="{FF2B5EF4-FFF2-40B4-BE49-F238E27FC236}">
                <a16:creationId xmlns:a16="http://schemas.microsoft.com/office/drawing/2014/main" id="{F62482F3-2589-6B0E-9DB2-D411DC33D353}"/>
              </a:ext>
            </a:extLst>
          </p:cNvPr>
          <p:cNvGrpSpPr>
            <a:grpSpLocks/>
          </p:cNvGrpSpPr>
          <p:nvPr/>
        </p:nvGrpSpPr>
        <p:grpSpPr bwMode="auto">
          <a:xfrm>
            <a:off x="6894513" y="3589338"/>
            <a:ext cx="250825" cy="292100"/>
            <a:chOff x="3195299" y="3573093"/>
            <a:chExt cx="250676" cy="290899"/>
          </a:xfrm>
        </p:grpSpPr>
        <p:sp>
          <p:nvSpPr>
            <p:cNvPr id="131" name="TextBox 130">
              <a:extLst>
                <a:ext uri="{FF2B5EF4-FFF2-40B4-BE49-F238E27FC236}">
                  <a16:creationId xmlns:a16="http://schemas.microsoft.com/office/drawing/2014/main" id="{FF8F3DB0-279A-C11E-7BC9-F30CF8521854}"/>
                </a:ext>
              </a:extLst>
            </p:cNvPr>
            <p:cNvSpPr txBox="1"/>
            <p:nvPr/>
          </p:nvSpPr>
          <p:spPr>
            <a:xfrm>
              <a:off x="3246069" y="3573093"/>
              <a:ext cx="157069" cy="161259"/>
            </a:xfrm>
            <a:prstGeom prst="rect">
              <a:avLst/>
            </a:prstGeom>
            <a:noFill/>
          </p:spPr>
          <p:txBody>
            <a:bodyPr lIns="0" tIns="0" rIns="0" bIns="0">
              <a:spAutoFit/>
            </a:bodyPr>
            <a:lstStyle/>
            <a:p>
              <a:pPr algn="ctr" eaLnBrk="1" hangingPunct="1">
                <a:defRPr/>
              </a:pPr>
              <a:r>
                <a:rPr lang="en-US" sz="1050" b="1" spc="-40" dirty="0">
                  <a:solidFill>
                    <a:srgbClr val="C00000"/>
                  </a:solidFill>
                  <a:cs typeface="+mn-cs"/>
                </a:rPr>
                <a:t>1</a:t>
              </a:r>
            </a:p>
          </p:txBody>
        </p:sp>
        <p:sp>
          <p:nvSpPr>
            <p:cNvPr id="132" name="TextBox 131">
              <a:extLst>
                <a:ext uri="{FF2B5EF4-FFF2-40B4-BE49-F238E27FC236}">
                  <a16:creationId xmlns:a16="http://schemas.microsoft.com/office/drawing/2014/main" id="{12E84F62-4224-17C7-F15E-71F1A0857A37}"/>
                </a:ext>
              </a:extLst>
            </p:cNvPr>
            <p:cNvSpPr txBox="1"/>
            <p:nvPr/>
          </p:nvSpPr>
          <p:spPr>
            <a:xfrm>
              <a:off x="3195299" y="3724866"/>
              <a:ext cx="250676" cy="139126"/>
            </a:xfrm>
            <a:prstGeom prst="rect">
              <a:avLst/>
            </a:prstGeom>
            <a:noFill/>
          </p:spPr>
          <p:txBody>
            <a:bodyPr lIns="0" tIns="0" rIns="0" bIns="0">
              <a:spAutoFit/>
            </a:bodyPr>
            <a:lstStyle/>
            <a:p>
              <a:pPr algn="ctr" eaLnBrk="1" hangingPunct="1">
                <a:defRPr/>
              </a:pPr>
              <a:r>
                <a:rPr lang="en-US" sz="900" b="1" spc="-20" dirty="0">
                  <a:solidFill>
                    <a:schemeClr val="bg1">
                      <a:lumMod val="65000"/>
                    </a:schemeClr>
                  </a:solidFill>
                  <a:cs typeface="+mn-cs"/>
                </a:rPr>
                <a:t>101</a:t>
              </a:r>
            </a:p>
          </p:txBody>
        </p:sp>
      </p:grpSp>
      <p:grpSp>
        <p:nvGrpSpPr>
          <p:cNvPr id="31788" name="Group 119">
            <a:extLst>
              <a:ext uri="{FF2B5EF4-FFF2-40B4-BE49-F238E27FC236}">
                <a16:creationId xmlns:a16="http://schemas.microsoft.com/office/drawing/2014/main" id="{5822FCC8-C49A-886C-9902-8515325E2C56}"/>
              </a:ext>
            </a:extLst>
          </p:cNvPr>
          <p:cNvGrpSpPr>
            <a:grpSpLocks/>
          </p:cNvGrpSpPr>
          <p:nvPr/>
        </p:nvGrpSpPr>
        <p:grpSpPr bwMode="auto">
          <a:xfrm>
            <a:off x="7112000" y="3589338"/>
            <a:ext cx="250825" cy="292100"/>
            <a:chOff x="3408881" y="3573093"/>
            <a:chExt cx="250676" cy="290899"/>
          </a:xfrm>
        </p:grpSpPr>
        <p:sp>
          <p:nvSpPr>
            <p:cNvPr id="129" name="TextBox 128">
              <a:extLst>
                <a:ext uri="{FF2B5EF4-FFF2-40B4-BE49-F238E27FC236}">
                  <a16:creationId xmlns:a16="http://schemas.microsoft.com/office/drawing/2014/main" id="{4A0B051A-03CA-85C9-4DCA-5415AE1CD764}"/>
                </a:ext>
              </a:extLst>
            </p:cNvPr>
            <p:cNvSpPr txBox="1"/>
            <p:nvPr/>
          </p:nvSpPr>
          <p:spPr>
            <a:xfrm>
              <a:off x="3477103" y="3573093"/>
              <a:ext cx="120578" cy="161259"/>
            </a:xfrm>
            <a:prstGeom prst="rect">
              <a:avLst/>
            </a:prstGeom>
            <a:noFill/>
          </p:spPr>
          <p:txBody>
            <a:bodyPr lIns="0" tIns="0" rIns="0" bIns="0">
              <a:spAutoFit/>
            </a:bodyPr>
            <a:lstStyle/>
            <a:p>
              <a:pPr algn="ctr" eaLnBrk="1" hangingPunct="1">
                <a:defRPr/>
              </a:pPr>
              <a:r>
                <a:rPr lang="en-US" sz="1050" b="1" spc="-40" dirty="0">
                  <a:solidFill>
                    <a:srgbClr val="C00000"/>
                  </a:solidFill>
                  <a:cs typeface="+mn-cs"/>
                </a:rPr>
                <a:t>1</a:t>
              </a:r>
            </a:p>
          </p:txBody>
        </p:sp>
        <p:sp>
          <p:nvSpPr>
            <p:cNvPr id="130" name="TextBox 129">
              <a:extLst>
                <a:ext uri="{FF2B5EF4-FFF2-40B4-BE49-F238E27FC236}">
                  <a16:creationId xmlns:a16="http://schemas.microsoft.com/office/drawing/2014/main" id="{40C53EAA-B14F-74A7-FEFD-465A8588D57A}"/>
                </a:ext>
              </a:extLst>
            </p:cNvPr>
            <p:cNvSpPr txBox="1"/>
            <p:nvPr/>
          </p:nvSpPr>
          <p:spPr>
            <a:xfrm>
              <a:off x="3408881" y="3724866"/>
              <a:ext cx="250676" cy="139126"/>
            </a:xfrm>
            <a:prstGeom prst="rect">
              <a:avLst/>
            </a:prstGeom>
            <a:noFill/>
          </p:spPr>
          <p:txBody>
            <a:bodyPr lIns="0" tIns="0" rIns="0" bIns="0">
              <a:spAutoFit/>
            </a:bodyPr>
            <a:lstStyle/>
            <a:p>
              <a:pPr algn="ctr" eaLnBrk="1" hangingPunct="1">
                <a:defRPr/>
              </a:pPr>
              <a:r>
                <a:rPr lang="en-US" sz="900" b="1" spc="-20" dirty="0">
                  <a:solidFill>
                    <a:schemeClr val="bg1">
                      <a:lumMod val="65000"/>
                    </a:schemeClr>
                  </a:solidFill>
                  <a:cs typeface="+mn-cs"/>
                </a:rPr>
                <a:t>98</a:t>
              </a:r>
            </a:p>
          </p:txBody>
        </p:sp>
      </p:grpSp>
      <p:grpSp>
        <p:nvGrpSpPr>
          <p:cNvPr id="31789" name="Group 120">
            <a:extLst>
              <a:ext uri="{FF2B5EF4-FFF2-40B4-BE49-F238E27FC236}">
                <a16:creationId xmlns:a16="http://schemas.microsoft.com/office/drawing/2014/main" id="{B6A80C67-CDAC-8289-ED29-2F1FEBC09E9B}"/>
              </a:ext>
            </a:extLst>
          </p:cNvPr>
          <p:cNvGrpSpPr>
            <a:grpSpLocks/>
          </p:cNvGrpSpPr>
          <p:nvPr/>
        </p:nvGrpSpPr>
        <p:grpSpPr bwMode="auto">
          <a:xfrm>
            <a:off x="7337425" y="3589338"/>
            <a:ext cx="250825" cy="292100"/>
            <a:chOff x="3619162" y="3573093"/>
            <a:chExt cx="250676" cy="290899"/>
          </a:xfrm>
        </p:grpSpPr>
        <p:sp>
          <p:nvSpPr>
            <p:cNvPr id="127" name="TextBox 126">
              <a:extLst>
                <a:ext uri="{FF2B5EF4-FFF2-40B4-BE49-F238E27FC236}">
                  <a16:creationId xmlns:a16="http://schemas.microsoft.com/office/drawing/2014/main" id="{12811D2A-537A-9369-068F-80DEE89331DA}"/>
                </a:ext>
              </a:extLst>
            </p:cNvPr>
            <p:cNvSpPr txBox="1"/>
            <p:nvPr/>
          </p:nvSpPr>
          <p:spPr>
            <a:xfrm>
              <a:off x="3687384" y="3573093"/>
              <a:ext cx="120578" cy="161259"/>
            </a:xfrm>
            <a:prstGeom prst="rect">
              <a:avLst/>
            </a:prstGeom>
            <a:noFill/>
          </p:spPr>
          <p:txBody>
            <a:bodyPr lIns="0" tIns="0" rIns="0" bIns="0">
              <a:spAutoFit/>
            </a:bodyPr>
            <a:lstStyle/>
            <a:p>
              <a:pPr algn="ctr" eaLnBrk="1" hangingPunct="1">
                <a:defRPr/>
              </a:pPr>
              <a:r>
                <a:rPr lang="en-US" sz="1050" b="1" spc="-40" dirty="0">
                  <a:solidFill>
                    <a:srgbClr val="C00000"/>
                  </a:solidFill>
                  <a:cs typeface="+mn-cs"/>
                </a:rPr>
                <a:t>2</a:t>
              </a:r>
            </a:p>
          </p:txBody>
        </p:sp>
        <p:sp>
          <p:nvSpPr>
            <p:cNvPr id="128" name="TextBox 127">
              <a:extLst>
                <a:ext uri="{FF2B5EF4-FFF2-40B4-BE49-F238E27FC236}">
                  <a16:creationId xmlns:a16="http://schemas.microsoft.com/office/drawing/2014/main" id="{F7A3DFB1-6283-7161-0DDD-3A2C6976D182}"/>
                </a:ext>
              </a:extLst>
            </p:cNvPr>
            <p:cNvSpPr txBox="1"/>
            <p:nvPr/>
          </p:nvSpPr>
          <p:spPr>
            <a:xfrm>
              <a:off x="3619162" y="3724866"/>
              <a:ext cx="250676" cy="139126"/>
            </a:xfrm>
            <a:prstGeom prst="rect">
              <a:avLst/>
            </a:prstGeom>
            <a:noFill/>
          </p:spPr>
          <p:txBody>
            <a:bodyPr lIns="0" tIns="0" rIns="0" bIns="0">
              <a:spAutoFit/>
            </a:bodyPr>
            <a:lstStyle/>
            <a:p>
              <a:pPr algn="ctr" eaLnBrk="1" hangingPunct="1">
                <a:defRPr/>
              </a:pPr>
              <a:r>
                <a:rPr lang="en-US" sz="900" b="1" spc="-40" dirty="0">
                  <a:solidFill>
                    <a:schemeClr val="bg1">
                      <a:lumMod val="65000"/>
                    </a:schemeClr>
                  </a:solidFill>
                  <a:cs typeface="+mn-cs"/>
                </a:rPr>
                <a:t>98</a:t>
              </a:r>
            </a:p>
          </p:txBody>
        </p:sp>
      </p:grpSp>
      <p:grpSp>
        <p:nvGrpSpPr>
          <p:cNvPr id="31790" name="Group 121">
            <a:extLst>
              <a:ext uri="{FF2B5EF4-FFF2-40B4-BE49-F238E27FC236}">
                <a16:creationId xmlns:a16="http://schemas.microsoft.com/office/drawing/2014/main" id="{F17B0F04-4B20-1318-E790-C3793EFFBA91}"/>
              </a:ext>
            </a:extLst>
          </p:cNvPr>
          <p:cNvGrpSpPr>
            <a:grpSpLocks/>
          </p:cNvGrpSpPr>
          <p:nvPr/>
        </p:nvGrpSpPr>
        <p:grpSpPr bwMode="auto">
          <a:xfrm>
            <a:off x="7558088" y="3589338"/>
            <a:ext cx="250825" cy="292100"/>
            <a:chOff x="3835082" y="3573093"/>
            <a:chExt cx="250676" cy="290899"/>
          </a:xfrm>
        </p:grpSpPr>
        <p:sp>
          <p:nvSpPr>
            <p:cNvPr id="125" name="TextBox 124">
              <a:extLst>
                <a:ext uri="{FF2B5EF4-FFF2-40B4-BE49-F238E27FC236}">
                  <a16:creationId xmlns:a16="http://schemas.microsoft.com/office/drawing/2014/main" id="{B795F5BD-E7E9-F3DF-5F78-03AAB03BB59F}"/>
                </a:ext>
              </a:extLst>
            </p:cNvPr>
            <p:cNvSpPr txBox="1"/>
            <p:nvPr/>
          </p:nvSpPr>
          <p:spPr>
            <a:xfrm>
              <a:off x="3903303" y="3573093"/>
              <a:ext cx="120578" cy="161259"/>
            </a:xfrm>
            <a:prstGeom prst="rect">
              <a:avLst/>
            </a:prstGeom>
            <a:noFill/>
          </p:spPr>
          <p:txBody>
            <a:bodyPr lIns="0" tIns="0" rIns="0" bIns="0">
              <a:spAutoFit/>
            </a:bodyPr>
            <a:lstStyle/>
            <a:p>
              <a:pPr algn="ctr" eaLnBrk="1" hangingPunct="1">
                <a:defRPr/>
              </a:pPr>
              <a:r>
                <a:rPr lang="en-US" sz="1050" b="1" spc="-40" dirty="0">
                  <a:solidFill>
                    <a:schemeClr val="tx1">
                      <a:lumMod val="50000"/>
                      <a:lumOff val="50000"/>
                    </a:schemeClr>
                  </a:solidFill>
                  <a:cs typeface="+mn-cs"/>
                </a:rPr>
                <a:t>0</a:t>
              </a:r>
            </a:p>
          </p:txBody>
        </p:sp>
        <p:sp>
          <p:nvSpPr>
            <p:cNvPr id="126" name="TextBox 125">
              <a:extLst>
                <a:ext uri="{FF2B5EF4-FFF2-40B4-BE49-F238E27FC236}">
                  <a16:creationId xmlns:a16="http://schemas.microsoft.com/office/drawing/2014/main" id="{6ABF5CA1-2B18-8AC2-A50F-D35C0FF2E961}"/>
                </a:ext>
              </a:extLst>
            </p:cNvPr>
            <p:cNvSpPr txBox="1"/>
            <p:nvPr/>
          </p:nvSpPr>
          <p:spPr>
            <a:xfrm>
              <a:off x="3835082" y="3724866"/>
              <a:ext cx="250676" cy="139126"/>
            </a:xfrm>
            <a:prstGeom prst="rect">
              <a:avLst/>
            </a:prstGeom>
            <a:noFill/>
          </p:spPr>
          <p:txBody>
            <a:bodyPr lIns="0" tIns="0" rIns="0" bIns="0">
              <a:spAutoFit/>
            </a:bodyPr>
            <a:lstStyle/>
            <a:p>
              <a:pPr algn="ctr" eaLnBrk="1" hangingPunct="1">
                <a:defRPr/>
              </a:pPr>
              <a:r>
                <a:rPr lang="en-US" sz="900" b="1" spc="-20" dirty="0">
                  <a:solidFill>
                    <a:schemeClr val="bg1">
                      <a:lumMod val="65000"/>
                    </a:schemeClr>
                  </a:solidFill>
                  <a:cs typeface="+mn-cs"/>
                </a:rPr>
                <a:t>98</a:t>
              </a:r>
            </a:p>
          </p:txBody>
        </p:sp>
      </p:grpSp>
      <p:sp>
        <p:nvSpPr>
          <p:cNvPr id="31791" name="TextBox 122">
            <a:extLst>
              <a:ext uri="{FF2B5EF4-FFF2-40B4-BE49-F238E27FC236}">
                <a16:creationId xmlns:a16="http://schemas.microsoft.com/office/drawing/2014/main" id="{3A3FEF0D-F580-0CA1-1865-C988E6F67912}"/>
              </a:ext>
            </a:extLst>
          </p:cNvPr>
          <p:cNvSpPr txBox="1">
            <a:spLocks noChangeArrowheads="1"/>
          </p:cNvSpPr>
          <p:nvPr/>
        </p:nvSpPr>
        <p:spPr bwMode="auto">
          <a:xfrm>
            <a:off x="6162675" y="3944938"/>
            <a:ext cx="679450"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eaLnBrk="1" hangingPunct="1"/>
            <a:r>
              <a:rPr lang="en-US" altLang="en-US" sz="700" b="1">
                <a:solidFill>
                  <a:srgbClr val="C00000"/>
                </a:solidFill>
              </a:rPr>
              <a:t>Indicators Missed</a:t>
            </a:r>
          </a:p>
        </p:txBody>
      </p:sp>
      <p:sp>
        <p:nvSpPr>
          <p:cNvPr id="124" name="TextBox 123">
            <a:extLst>
              <a:ext uri="{FF2B5EF4-FFF2-40B4-BE49-F238E27FC236}">
                <a16:creationId xmlns:a16="http://schemas.microsoft.com/office/drawing/2014/main" id="{3BE2FAC6-5BD6-D5E4-DC24-8E5AD8A4043A}"/>
              </a:ext>
            </a:extLst>
          </p:cNvPr>
          <p:cNvSpPr txBox="1"/>
          <p:nvPr/>
        </p:nvSpPr>
        <p:spPr bwMode="auto">
          <a:xfrm>
            <a:off x="6897688" y="3944938"/>
            <a:ext cx="695325" cy="107950"/>
          </a:xfrm>
          <a:prstGeom prst="rect">
            <a:avLst/>
          </a:prstGeom>
          <a:noFill/>
        </p:spPr>
        <p:txBody>
          <a:bodyPr lIns="0" tIns="0" rIns="0" bIns="0">
            <a:spAutoFit/>
          </a:bodyPr>
          <a:lstStyle/>
          <a:p>
            <a:pPr algn="ctr" eaLnBrk="1" hangingPunct="1">
              <a:defRPr/>
            </a:pPr>
            <a:r>
              <a:rPr lang="en-US" sz="700" b="1" dirty="0">
                <a:solidFill>
                  <a:schemeClr val="bg1">
                    <a:lumMod val="65000"/>
                  </a:schemeClr>
                </a:solidFill>
                <a:cs typeface="+mn-cs"/>
              </a:rPr>
              <a:t># of Indicators</a:t>
            </a:r>
          </a:p>
        </p:txBody>
      </p:sp>
      <p:grpSp>
        <p:nvGrpSpPr>
          <p:cNvPr id="31793" name="Group 46">
            <a:extLst>
              <a:ext uri="{FF2B5EF4-FFF2-40B4-BE49-F238E27FC236}">
                <a16:creationId xmlns:a16="http://schemas.microsoft.com/office/drawing/2014/main" id="{8D5859BB-6A99-89DE-C186-0AE9E9F84E41}"/>
              </a:ext>
            </a:extLst>
          </p:cNvPr>
          <p:cNvGrpSpPr>
            <a:grpSpLocks/>
          </p:cNvGrpSpPr>
          <p:nvPr/>
        </p:nvGrpSpPr>
        <p:grpSpPr bwMode="auto">
          <a:xfrm>
            <a:off x="3386138" y="3590925"/>
            <a:ext cx="250825" cy="290513"/>
            <a:chOff x="869332" y="3573093"/>
            <a:chExt cx="250676" cy="290899"/>
          </a:xfrm>
        </p:grpSpPr>
        <p:sp>
          <p:nvSpPr>
            <p:cNvPr id="116" name="TextBox 115">
              <a:extLst>
                <a:ext uri="{FF2B5EF4-FFF2-40B4-BE49-F238E27FC236}">
                  <a16:creationId xmlns:a16="http://schemas.microsoft.com/office/drawing/2014/main" id="{DF706040-2AF4-24AE-D001-D11263FA2726}"/>
                </a:ext>
              </a:extLst>
            </p:cNvPr>
            <p:cNvSpPr txBox="1"/>
            <p:nvPr/>
          </p:nvSpPr>
          <p:spPr>
            <a:xfrm>
              <a:off x="937553" y="3573093"/>
              <a:ext cx="120578" cy="160551"/>
            </a:xfrm>
            <a:prstGeom prst="rect">
              <a:avLst/>
            </a:prstGeom>
            <a:noFill/>
          </p:spPr>
          <p:txBody>
            <a:bodyPr lIns="0" tIns="0" rIns="0" bIns="0">
              <a:spAutoFit/>
            </a:bodyPr>
            <a:lstStyle/>
            <a:p>
              <a:pPr algn="ctr" eaLnBrk="1" hangingPunct="1">
                <a:defRPr/>
              </a:pPr>
              <a:r>
                <a:rPr lang="en-US" sz="1050" b="1" spc="-40" dirty="0">
                  <a:solidFill>
                    <a:srgbClr val="C00000"/>
                  </a:solidFill>
                  <a:cs typeface="+mn-cs"/>
                </a:rPr>
                <a:t>9</a:t>
              </a:r>
            </a:p>
          </p:txBody>
        </p:sp>
        <p:sp>
          <p:nvSpPr>
            <p:cNvPr id="117" name="TextBox 116">
              <a:extLst>
                <a:ext uri="{FF2B5EF4-FFF2-40B4-BE49-F238E27FC236}">
                  <a16:creationId xmlns:a16="http://schemas.microsoft.com/office/drawing/2014/main" id="{9524859E-ED0E-1209-EC12-6B3520F2E48E}"/>
                </a:ext>
              </a:extLst>
            </p:cNvPr>
            <p:cNvSpPr txBox="1"/>
            <p:nvPr/>
          </p:nvSpPr>
          <p:spPr>
            <a:xfrm>
              <a:off x="869332" y="3724106"/>
              <a:ext cx="250676" cy="139886"/>
            </a:xfrm>
            <a:prstGeom prst="rect">
              <a:avLst/>
            </a:prstGeom>
            <a:noFill/>
          </p:spPr>
          <p:txBody>
            <a:bodyPr lIns="0" tIns="0" rIns="0" bIns="0">
              <a:spAutoFit/>
            </a:bodyPr>
            <a:lstStyle/>
            <a:p>
              <a:pPr algn="ctr" eaLnBrk="1" hangingPunct="1">
                <a:defRPr/>
              </a:pPr>
              <a:r>
                <a:rPr lang="en-US" sz="900" b="1" spc="-20" dirty="0">
                  <a:solidFill>
                    <a:schemeClr val="bg1">
                      <a:lumMod val="65000"/>
                    </a:schemeClr>
                  </a:solidFill>
                  <a:cs typeface="+mn-cs"/>
                </a:rPr>
                <a:t>137</a:t>
              </a:r>
            </a:p>
          </p:txBody>
        </p:sp>
      </p:grpSp>
      <p:grpSp>
        <p:nvGrpSpPr>
          <p:cNvPr id="31794" name="Group 83">
            <a:extLst>
              <a:ext uri="{FF2B5EF4-FFF2-40B4-BE49-F238E27FC236}">
                <a16:creationId xmlns:a16="http://schemas.microsoft.com/office/drawing/2014/main" id="{18938BC2-71C5-8E8D-AF34-DB9DB6F52D25}"/>
              </a:ext>
            </a:extLst>
          </p:cNvPr>
          <p:cNvGrpSpPr>
            <a:grpSpLocks/>
          </p:cNvGrpSpPr>
          <p:nvPr/>
        </p:nvGrpSpPr>
        <p:grpSpPr bwMode="auto">
          <a:xfrm>
            <a:off x="3605213" y="3590925"/>
            <a:ext cx="250825" cy="290513"/>
            <a:chOff x="1073343" y="3573093"/>
            <a:chExt cx="250676" cy="290899"/>
          </a:xfrm>
        </p:grpSpPr>
        <p:sp>
          <p:nvSpPr>
            <p:cNvPr id="119" name="TextBox 118">
              <a:extLst>
                <a:ext uri="{FF2B5EF4-FFF2-40B4-BE49-F238E27FC236}">
                  <a16:creationId xmlns:a16="http://schemas.microsoft.com/office/drawing/2014/main" id="{6C5F1BA9-00CE-EB21-F9A7-8797E1962BCC}"/>
                </a:ext>
              </a:extLst>
            </p:cNvPr>
            <p:cNvSpPr txBox="1"/>
            <p:nvPr/>
          </p:nvSpPr>
          <p:spPr>
            <a:xfrm>
              <a:off x="1141564" y="3573093"/>
              <a:ext cx="120578" cy="160551"/>
            </a:xfrm>
            <a:prstGeom prst="rect">
              <a:avLst/>
            </a:prstGeom>
            <a:noFill/>
          </p:spPr>
          <p:txBody>
            <a:bodyPr lIns="0" tIns="0" rIns="0" bIns="0">
              <a:spAutoFit/>
            </a:bodyPr>
            <a:lstStyle/>
            <a:p>
              <a:pPr algn="ctr" eaLnBrk="1" hangingPunct="1">
                <a:defRPr/>
              </a:pPr>
              <a:r>
                <a:rPr lang="en-US" sz="1050" b="1" spc="-40" dirty="0">
                  <a:solidFill>
                    <a:srgbClr val="C00000"/>
                  </a:solidFill>
                  <a:cs typeface="+mn-cs"/>
                </a:rPr>
                <a:t>5</a:t>
              </a:r>
            </a:p>
          </p:txBody>
        </p:sp>
        <p:sp>
          <p:nvSpPr>
            <p:cNvPr id="120" name="TextBox 119">
              <a:extLst>
                <a:ext uri="{FF2B5EF4-FFF2-40B4-BE49-F238E27FC236}">
                  <a16:creationId xmlns:a16="http://schemas.microsoft.com/office/drawing/2014/main" id="{CC4C3BB3-FD0A-2B77-B1A8-5D816B58F904}"/>
                </a:ext>
              </a:extLst>
            </p:cNvPr>
            <p:cNvSpPr txBox="1"/>
            <p:nvPr/>
          </p:nvSpPr>
          <p:spPr>
            <a:xfrm>
              <a:off x="1073343" y="3724106"/>
              <a:ext cx="250676" cy="139886"/>
            </a:xfrm>
            <a:prstGeom prst="rect">
              <a:avLst/>
            </a:prstGeom>
            <a:noFill/>
          </p:spPr>
          <p:txBody>
            <a:bodyPr lIns="0" tIns="0" rIns="0" bIns="0">
              <a:spAutoFit/>
            </a:bodyPr>
            <a:lstStyle/>
            <a:p>
              <a:pPr algn="ctr" eaLnBrk="1" hangingPunct="1">
                <a:defRPr/>
              </a:pPr>
              <a:r>
                <a:rPr lang="en-US" sz="900" b="1" spc="-20" dirty="0">
                  <a:solidFill>
                    <a:schemeClr val="bg1">
                      <a:lumMod val="65000"/>
                    </a:schemeClr>
                  </a:solidFill>
                  <a:cs typeface="+mn-cs"/>
                </a:rPr>
                <a:t>137</a:t>
              </a:r>
            </a:p>
          </p:txBody>
        </p:sp>
      </p:grpSp>
      <p:grpSp>
        <p:nvGrpSpPr>
          <p:cNvPr id="31795" name="Group 86">
            <a:extLst>
              <a:ext uri="{FF2B5EF4-FFF2-40B4-BE49-F238E27FC236}">
                <a16:creationId xmlns:a16="http://schemas.microsoft.com/office/drawing/2014/main" id="{3ABC08DA-5274-E1BF-7E0B-B372D4D12BA6}"/>
              </a:ext>
            </a:extLst>
          </p:cNvPr>
          <p:cNvGrpSpPr>
            <a:grpSpLocks/>
          </p:cNvGrpSpPr>
          <p:nvPr/>
        </p:nvGrpSpPr>
        <p:grpSpPr bwMode="auto">
          <a:xfrm>
            <a:off x="3827463" y="3590925"/>
            <a:ext cx="250825" cy="290513"/>
            <a:chOff x="1285536" y="3573093"/>
            <a:chExt cx="250676" cy="290899"/>
          </a:xfrm>
        </p:grpSpPr>
        <p:sp>
          <p:nvSpPr>
            <p:cNvPr id="122" name="TextBox 121">
              <a:extLst>
                <a:ext uri="{FF2B5EF4-FFF2-40B4-BE49-F238E27FC236}">
                  <a16:creationId xmlns:a16="http://schemas.microsoft.com/office/drawing/2014/main" id="{D46C035C-C4FD-4FA4-F49F-B133B511F207}"/>
                </a:ext>
              </a:extLst>
            </p:cNvPr>
            <p:cNvSpPr txBox="1"/>
            <p:nvPr/>
          </p:nvSpPr>
          <p:spPr>
            <a:xfrm>
              <a:off x="1353757" y="3573093"/>
              <a:ext cx="120578" cy="160551"/>
            </a:xfrm>
            <a:prstGeom prst="rect">
              <a:avLst/>
            </a:prstGeom>
            <a:noFill/>
          </p:spPr>
          <p:txBody>
            <a:bodyPr lIns="0" tIns="0" rIns="0" bIns="0">
              <a:spAutoFit/>
            </a:bodyPr>
            <a:lstStyle/>
            <a:p>
              <a:pPr algn="ctr" eaLnBrk="1" hangingPunct="1">
                <a:defRPr/>
              </a:pPr>
              <a:r>
                <a:rPr lang="en-US" sz="1050" b="1" spc="-40" dirty="0">
                  <a:solidFill>
                    <a:srgbClr val="C00000"/>
                  </a:solidFill>
                  <a:cs typeface="+mn-cs"/>
                </a:rPr>
                <a:t>6</a:t>
              </a:r>
            </a:p>
          </p:txBody>
        </p:sp>
        <p:sp>
          <p:nvSpPr>
            <p:cNvPr id="123" name="TextBox 122">
              <a:extLst>
                <a:ext uri="{FF2B5EF4-FFF2-40B4-BE49-F238E27FC236}">
                  <a16:creationId xmlns:a16="http://schemas.microsoft.com/office/drawing/2014/main" id="{58194DD0-8903-AED6-73F0-FFC4A97FD15B}"/>
                </a:ext>
              </a:extLst>
            </p:cNvPr>
            <p:cNvSpPr txBox="1"/>
            <p:nvPr/>
          </p:nvSpPr>
          <p:spPr>
            <a:xfrm>
              <a:off x="1285536" y="3724106"/>
              <a:ext cx="250676" cy="139886"/>
            </a:xfrm>
            <a:prstGeom prst="rect">
              <a:avLst/>
            </a:prstGeom>
            <a:noFill/>
          </p:spPr>
          <p:txBody>
            <a:bodyPr lIns="0" tIns="0" rIns="0" bIns="0">
              <a:spAutoFit/>
            </a:bodyPr>
            <a:lstStyle/>
            <a:p>
              <a:pPr algn="ctr" eaLnBrk="1" hangingPunct="1">
                <a:defRPr/>
              </a:pPr>
              <a:r>
                <a:rPr lang="en-US" sz="900" b="1" spc="-20" dirty="0">
                  <a:solidFill>
                    <a:schemeClr val="bg1">
                      <a:lumMod val="65000"/>
                    </a:schemeClr>
                  </a:solidFill>
                  <a:cs typeface="+mn-cs"/>
                </a:rPr>
                <a:t>141</a:t>
              </a:r>
            </a:p>
          </p:txBody>
        </p:sp>
      </p:grpSp>
      <p:grpSp>
        <p:nvGrpSpPr>
          <p:cNvPr id="31796" name="Group 106">
            <a:extLst>
              <a:ext uri="{FF2B5EF4-FFF2-40B4-BE49-F238E27FC236}">
                <a16:creationId xmlns:a16="http://schemas.microsoft.com/office/drawing/2014/main" id="{B58088E0-303C-BCAD-63BF-684A8480FE86}"/>
              </a:ext>
            </a:extLst>
          </p:cNvPr>
          <p:cNvGrpSpPr>
            <a:grpSpLocks/>
          </p:cNvGrpSpPr>
          <p:nvPr/>
        </p:nvGrpSpPr>
        <p:grpSpPr bwMode="auto">
          <a:xfrm>
            <a:off x="7791450" y="3589338"/>
            <a:ext cx="250825" cy="292100"/>
            <a:chOff x="869332" y="3573093"/>
            <a:chExt cx="250676" cy="290899"/>
          </a:xfrm>
        </p:grpSpPr>
        <p:sp>
          <p:nvSpPr>
            <p:cNvPr id="154" name="TextBox 153">
              <a:extLst>
                <a:ext uri="{FF2B5EF4-FFF2-40B4-BE49-F238E27FC236}">
                  <a16:creationId xmlns:a16="http://schemas.microsoft.com/office/drawing/2014/main" id="{3D3D445E-E916-E08D-0BEF-A1722825170B}"/>
                </a:ext>
              </a:extLst>
            </p:cNvPr>
            <p:cNvSpPr txBox="1"/>
            <p:nvPr/>
          </p:nvSpPr>
          <p:spPr>
            <a:xfrm>
              <a:off x="937554" y="3573093"/>
              <a:ext cx="120578" cy="161259"/>
            </a:xfrm>
            <a:prstGeom prst="rect">
              <a:avLst/>
            </a:prstGeom>
            <a:noFill/>
          </p:spPr>
          <p:txBody>
            <a:bodyPr lIns="0" tIns="0" rIns="0" bIns="0">
              <a:spAutoFit/>
            </a:bodyPr>
            <a:lstStyle/>
            <a:p>
              <a:pPr algn="ctr" eaLnBrk="1" hangingPunct="1">
                <a:defRPr/>
              </a:pPr>
              <a:r>
                <a:rPr lang="en-US" sz="1050" b="1" spc="-40" dirty="0">
                  <a:solidFill>
                    <a:srgbClr val="C00000"/>
                  </a:solidFill>
                  <a:cs typeface="+mn-cs"/>
                </a:rPr>
                <a:t>4</a:t>
              </a:r>
            </a:p>
          </p:txBody>
        </p:sp>
        <p:sp>
          <p:nvSpPr>
            <p:cNvPr id="155" name="TextBox 154">
              <a:extLst>
                <a:ext uri="{FF2B5EF4-FFF2-40B4-BE49-F238E27FC236}">
                  <a16:creationId xmlns:a16="http://schemas.microsoft.com/office/drawing/2014/main" id="{958B2AD8-5DA6-7D9B-74CB-889528C2FAE8}"/>
                </a:ext>
              </a:extLst>
            </p:cNvPr>
            <p:cNvSpPr txBox="1"/>
            <p:nvPr/>
          </p:nvSpPr>
          <p:spPr>
            <a:xfrm>
              <a:off x="869332" y="3724866"/>
              <a:ext cx="250676" cy="139126"/>
            </a:xfrm>
            <a:prstGeom prst="rect">
              <a:avLst/>
            </a:prstGeom>
            <a:noFill/>
          </p:spPr>
          <p:txBody>
            <a:bodyPr lIns="0" tIns="0" rIns="0" bIns="0">
              <a:spAutoFit/>
            </a:bodyPr>
            <a:lstStyle/>
            <a:p>
              <a:pPr algn="ctr" eaLnBrk="1" hangingPunct="1">
                <a:defRPr/>
              </a:pPr>
              <a:r>
                <a:rPr lang="en-US" sz="900" b="1" spc="-20" dirty="0">
                  <a:solidFill>
                    <a:schemeClr val="bg1">
                      <a:lumMod val="65000"/>
                    </a:schemeClr>
                  </a:solidFill>
                  <a:cs typeface="+mn-cs"/>
                </a:rPr>
                <a:t>96</a:t>
              </a:r>
            </a:p>
          </p:txBody>
        </p:sp>
      </p:grpSp>
      <p:grpSp>
        <p:nvGrpSpPr>
          <p:cNvPr id="31797" name="Group 107">
            <a:extLst>
              <a:ext uri="{FF2B5EF4-FFF2-40B4-BE49-F238E27FC236}">
                <a16:creationId xmlns:a16="http://schemas.microsoft.com/office/drawing/2014/main" id="{3419677F-50E7-236C-EBAE-3C6F50067815}"/>
              </a:ext>
            </a:extLst>
          </p:cNvPr>
          <p:cNvGrpSpPr>
            <a:grpSpLocks/>
          </p:cNvGrpSpPr>
          <p:nvPr/>
        </p:nvGrpSpPr>
        <p:grpSpPr bwMode="auto">
          <a:xfrm>
            <a:off x="8012113" y="3589338"/>
            <a:ext cx="250825" cy="292100"/>
            <a:chOff x="1073343" y="3573093"/>
            <a:chExt cx="250676" cy="290899"/>
          </a:xfrm>
        </p:grpSpPr>
        <p:sp>
          <p:nvSpPr>
            <p:cNvPr id="158" name="TextBox 157">
              <a:extLst>
                <a:ext uri="{FF2B5EF4-FFF2-40B4-BE49-F238E27FC236}">
                  <a16:creationId xmlns:a16="http://schemas.microsoft.com/office/drawing/2014/main" id="{7090634E-987A-364E-19D7-9DA41A064AD8}"/>
                </a:ext>
              </a:extLst>
            </p:cNvPr>
            <p:cNvSpPr txBox="1"/>
            <p:nvPr/>
          </p:nvSpPr>
          <p:spPr>
            <a:xfrm>
              <a:off x="1141564" y="3573093"/>
              <a:ext cx="120578" cy="161259"/>
            </a:xfrm>
            <a:prstGeom prst="rect">
              <a:avLst/>
            </a:prstGeom>
            <a:noFill/>
          </p:spPr>
          <p:txBody>
            <a:bodyPr lIns="0" tIns="0" rIns="0" bIns="0">
              <a:spAutoFit/>
            </a:bodyPr>
            <a:lstStyle/>
            <a:p>
              <a:pPr algn="ctr" eaLnBrk="1" hangingPunct="1">
                <a:defRPr/>
              </a:pPr>
              <a:r>
                <a:rPr lang="en-US" sz="1050" b="1" spc="-40" dirty="0">
                  <a:solidFill>
                    <a:srgbClr val="C00000"/>
                  </a:solidFill>
                  <a:cs typeface="+mn-cs"/>
                </a:rPr>
                <a:t>6</a:t>
              </a:r>
            </a:p>
          </p:txBody>
        </p:sp>
        <p:sp>
          <p:nvSpPr>
            <p:cNvPr id="159" name="TextBox 158">
              <a:extLst>
                <a:ext uri="{FF2B5EF4-FFF2-40B4-BE49-F238E27FC236}">
                  <a16:creationId xmlns:a16="http://schemas.microsoft.com/office/drawing/2014/main" id="{CEACD789-06F5-D369-076D-D26683F89A7F}"/>
                </a:ext>
              </a:extLst>
            </p:cNvPr>
            <p:cNvSpPr txBox="1"/>
            <p:nvPr/>
          </p:nvSpPr>
          <p:spPr>
            <a:xfrm>
              <a:off x="1073343" y="3724866"/>
              <a:ext cx="250676" cy="139126"/>
            </a:xfrm>
            <a:prstGeom prst="rect">
              <a:avLst/>
            </a:prstGeom>
            <a:noFill/>
          </p:spPr>
          <p:txBody>
            <a:bodyPr lIns="0" tIns="0" rIns="0" bIns="0">
              <a:spAutoFit/>
            </a:bodyPr>
            <a:lstStyle/>
            <a:p>
              <a:pPr algn="ctr" eaLnBrk="1" hangingPunct="1">
                <a:defRPr/>
              </a:pPr>
              <a:r>
                <a:rPr lang="en-US" sz="900" b="1" spc="-20" dirty="0">
                  <a:solidFill>
                    <a:schemeClr val="bg1">
                      <a:lumMod val="65000"/>
                    </a:schemeClr>
                  </a:solidFill>
                  <a:cs typeface="+mn-cs"/>
                </a:rPr>
                <a:t>97</a:t>
              </a:r>
            </a:p>
          </p:txBody>
        </p:sp>
      </p:grpSp>
      <p:grpSp>
        <p:nvGrpSpPr>
          <p:cNvPr id="31798" name="Group 108">
            <a:extLst>
              <a:ext uri="{FF2B5EF4-FFF2-40B4-BE49-F238E27FC236}">
                <a16:creationId xmlns:a16="http://schemas.microsoft.com/office/drawing/2014/main" id="{3C5D5C1F-BED3-14EB-DABD-5B66A779451D}"/>
              </a:ext>
            </a:extLst>
          </p:cNvPr>
          <p:cNvGrpSpPr>
            <a:grpSpLocks/>
          </p:cNvGrpSpPr>
          <p:nvPr/>
        </p:nvGrpSpPr>
        <p:grpSpPr bwMode="auto">
          <a:xfrm>
            <a:off x="8234363" y="3589338"/>
            <a:ext cx="250825" cy="292100"/>
            <a:chOff x="1285536" y="3573093"/>
            <a:chExt cx="250676" cy="290899"/>
          </a:xfrm>
        </p:grpSpPr>
        <p:sp>
          <p:nvSpPr>
            <p:cNvPr id="161" name="TextBox 160">
              <a:extLst>
                <a:ext uri="{FF2B5EF4-FFF2-40B4-BE49-F238E27FC236}">
                  <a16:creationId xmlns:a16="http://schemas.microsoft.com/office/drawing/2014/main" id="{8D5DBAB3-AB11-41C0-AD8A-987E6442B764}"/>
                </a:ext>
              </a:extLst>
            </p:cNvPr>
            <p:cNvSpPr txBox="1"/>
            <p:nvPr/>
          </p:nvSpPr>
          <p:spPr>
            <a:xfrm>
              <a:off x="1353757" y="3573093"/>
              <a:ext cx="120578" cy="161259"/>
            </a:xfrm>
            <a:prstGeom prst="rect">
              <a:avLst/>
            </a:prstGeom>
            <a:noFill/>
          </p:spPr>
          <p:txBody>
            <a:bodyPr lIns="0" tIns="0" rIns="0" bIns="0">
              <a:spAutoFit/>
            </a:bodyPr>
            <a:lstStyle/>
            <a:p>
              <a:pPr algn="ctr" eaLnBrk="1" hangingPunct="1">
                <a:defRPr/>
              </a:pPr>
              <a:r>
                <a:rPr lang="en-US" sz="1050" b="1" spc="-40" dirty="0">
                  <a:solidFill>
                    <a:srgbClr val="C00000"/>
                  </a:solidFill>
                  <a:cs typeface="+mn-cs"/>
                </a:rPr>
                <a:t>1</a:t>
              </a:r>
            </a:p>
          </p:txBody>
        </p:sp>
        <p:sp>
          <p:nvSpPr>
            <p:cNvPr id="162" name="TextBox 161">
              <a:extLst>
                <a:ext uri="{FF2B5EF4-FFF2-40B4-BE49-F238E27FC236}">
                  <a16:creationId xmlns:a16="http://schemas.microsoft.com/office/drawing/2014/main" id="{2DCB981C-2F4D-39C7-4D1B-AB47EF4C3674}"/>
                </a:ext>
              </a:extLst>
            </p:cNvPr>
            <p:cNvSpPr txBox="1"/>
            <p:nvPr/>
          </p:nvSpPr>
          <p:spPr>
            <a:xfrm>
              <a:off x="1285536" y="3724866"/>
              <a:ext cx="250676" cy="139126"/>
            </a:xfrm>
            <a:prstGeom prst="rect">
              <a:avLst/>
            </a:prstGeom>
            <a:noFill/>
          </p:spPr>
          <p:txBody>
            <a:bodyPr lIns="0" tIns="0" rIns="0" bIns="0">
              <a:spAutoFit/>
            </a:bodyPr>
            <a:lstStyle/>
            <a:p>
              <a:pPr algn="ctr" eaLnBrk="1" hangingPunct="1">
                <a:defRPr/>
              </a:pPr>
              <a:r>
                <a:rPr lang="en-US" sz="900" b="1" spc="-20" dirty="0">
                  <a:solidFill>
                    <a:schemeClr val="bg1">
                      <a:lumMod val="65000"/>
                    </a:schemeClr>
                  </a:solidFill>
                  <a:cs typeface="+mn-cs"/>
                </a:rPr>
                <a:t>92</a:t>
              </a:r>
            </a:p>
          </p:txBody>
        </p:sp>
      </p:grpSp>
    </p:spTree>
    <p:extLst>
      <p:ext uri="{BB962C8B-B14F-4D97-AF65-F5344CB8AC3E}">
        <p14:creationId xmlns:p14="http://schemas.microsoft.com/office/powerpoint/2010/main" val="3110860563"/>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418" name="Picture 2">
            <a:extLst>
              <a:ext uri="{FF2B5EF4-FFF2-40B4-BE49-F238E27FC236}">
                <a16:creationId xmlns:a16="http://schemas.microsoft.com/office/drawing/2014/main" id="{FD2EAD92-31DF-A0C3-CAF8-CD7B5DCD536E}"/>
              </a:ext>
            </a:extLst>
          </p:cNvPr>
          <p:cNvPicPr>
            <a:picLocks/>
          </p:cNvPicPr>
          <p:nvPr/>
        </p:nvPicPr>
        <p:blipFill>
          <a:blip r:embed="rId2">
            <a:extLst>
              <a:ext uri="{28A0092B-C50C-407E-A947-70E740481C1C}">
                <a14:useLocalDpi xmlns:a14="http://schemas.microsoft.com/office/drawing/2010/main" val="0"/>
              </a:ext>
            </a:extLst>
          </a:blip>
          <a:srcRect/>
          <a:stretch>
            <a:fillRect/>
          </a:stretch>
        </p:blipFill>
        <p:spPr bwMode="auto">
          <a:xfrm>
            <a:off x="600075" y="4672013"/>
            <a:ext cx="1235075" cy="931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19" name="Picture 21">
            <a:extLst>
              <a:ext uri="{FF2B5EF4-FFF2-40B4-BE49-F238E27FC236}">
                <a16:creationId xmlns:a16="http://schemas.microsoft.com/office/drawing/2014/main" id="{5C6AB364-3A68-ABA6-6E28-EF04138ABF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2170" t="2" r="2261" b="20876"/>
          <a:stretch>
            <a:fillRect/>
          </a:stretch>
        </p:blipFill>
        <p:spPr bwMode="auto">
          <a:xfrm>
            <a:off x="627063" y="5680075"/>
            <a:ext cx="1181100" cy="317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4" name="TextBox 33">
            <a:extLst>
              <a:ext uri="{FF2B5EF4-FFF2-40B4-BE49-F238E27FC236}">
                <a16:creationId xmlns:a16="http://schemas.microsoft.com/office/drawing/2014/main" id="{2C7B43F1-0962-DB48-BD8B-ECAC3CF31108}"/>
              </a:ext>
            </a:extLst>
          </p:cNvPr>
          <p:cNvSpPr txBox="1"/>
          <p:nvPr/>
        </p:nvSpPr>
        <p:spPr>
          <a:xfrm>
            <a:off x="627063" y="5730875"/>
            <a:ext cx="1165225" cy="215900"/>
          </a:xfrm>
          <a:prstGeom prst="rect">
            <a:avLst/>
          </a:prstGeom>
          <a:noFill/>
        </p:spPr>
        <p:txBody>
          <a:bodyPr>
            <a:spAutoFit/>
          </a:bodyPr>
          <a:lstStyle/>
          <a:p>
            <a:pPr algn="ctr" eaLnBrk="1" hangingPunct="1">
              <a:defRPr/>
            </a:pPr>
            <a:r>
              <a:rPr lang="en-US" sz="800" b="1" spc="100" dirty="0">
                <a:solidFill>
                  <a:schemeClr val="bg1"/>
                </a:solidFill>
              </a:rPr>
              <a:t>TOS LEADER</a:t>
            </a:r>
          </a:p>
        </p:txBody>
      </p:sp>
      <p:grpSp>
        <p:nvGrpSpPr>
          <p:cNvPr id="60421" name="Group 3">
            <a:extLst>
              <a:ext uri="{FF2B5EF4-FFF2-40B4-BE49-F238E27FC236}">
                <a16:creationId xmlns:a16="http://schemas.microsoft.com/office/drawing/2014/main" id="{31B6A9DE-3521-186F-7AE2-F40B3C21E581}"/>
              </a:ext>
            </a:extLst>
          </p:cNvPr>
          <p:cNvGrpSpPr>
            <a:grpSpLocks/>
          </p:cNvGrpSpPr>
          <p:nvPr/>
        </p:nvGrpSpPr>
        <p:grpSpPr bwMode="auto">
          <a:xfrm>
            <a:off x="600075" y="2878138"/>
            <a:ext cx="1235075" cy="1325562"/>
            <a:chOff x="404813" y="3075552"/>
            <a:chExt cx="1235075" cy="1325746"/>
          </a:xfrm>
        </p:grpSpPr>
        <p:pic>
          <p:nvPicPr>
            <p:cNvPr id="60540" name="Picture 2">
              <a:extLst>
                <a:ext uri="{FF2B5EF4-FFF2-40B4-BE49-F238E27FC236}">
                  <a16:creationId xmlns:a16="http://schemas.microsoft.com/office/drawing/2014/main" id="{0C534561-9E49-2C06-1203-E28B2F81C37D}"/>
                </a:ext>
              </a:extLst>
            </p:cNvPr>
            <p:cNvPicPr>
              <a:picLocks/>
            </p:cNvPicPr>
            <p:nvPr/>
          </p:nvPicPr>
          <p:blipFill>
            <a:blip r:embed="rId2">
              <a:extLst>
                <a:ext uri="{28A0092B-C50C-407E-A947-70E740481C1C}">
                  <a14:useLocalDpi xmlns:a14="http://schemas.microsoft.com/office/drawing/2010/main" val="0"/>
                </a:ext>
              </a:extLst>
            </a:blip>
            <a:srcRect/>
            <a:stretch>
              <a:fillRect/>
            </a:stretch>
          </p:blipFill>
          <p:spPr bwMode="auto">
            <a:xfrm>
              <a:off x="404813" y="3075552"/>
              <a:ext cx="1235075" cy="9318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541" name="Picture 21">
              <a:extLst>
                <a:ext uri="{FF2B5EF4-FFF2-40B4-BE49-F238E27FC236}">
                  <a16:creationId xmlns:a16="http://schemas.microsoft.com/office/drawing/2014/main" id="{2E726E34-0B4C-4A3F-F8A6-866EAEC788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2170" t="2" r="2261" b="20876"/>
            <a:stretch>
              <a:fillRect/>
            </a:stretch>
          </p:blipFill>
          <p:spPr bwMode="auto">
            <a:xfrm>
              <a:off x="431802" y="4082998"/>
              <a:ext cx="1181100" cy="31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1" name="TextBox 30">
              <a:extLst>
                <a:ext uri="{FF2B5EF4-FFF2-40B4-BE49-F238E27FC236}">
                  <a16:creationId xmlns:a16="http://schemas.microsoft.com/office/drawing/2014/main" id="{36C93770-5076-412F-DC73-B24B89551268}"/>
                </a:ext>
              </a:extLst>
            </p:cNvPr>
            <p:cNvSpPr txBox="1"/>
            <p:nvPr/>
          </p:nvSpPr>
          <p:spPr>
            <a:xfrm>
              <a:off x="431801" y="4134561"/>
              <a:ext cx="1165225" cy="215930"/>
            </a:xfrm>
            <a:prstGeom prst="rect">
              <a:avLst/>
            </a:prstGeom>
            <a:noFill/>
          </p:spPr>
          <p:txBody>
            <a:bodyPr>
              <a:spAutoFit/>
            </a:bodyPr>
            <a:lstStyle/>
            <a:p>
              <a:pPr algn="ctr" eaLnBrk="1" hangingPunct="1">
                <a:defRPr/>
              </a:pPr>
              <a:r>
                <a:rPr lang="en-US" sz="800" b="1" spc="100" dirty="0">
                  <a:solidFill>
                    <a:schemeClr val="bg1"/>
                  </a:solidFill>
                </a:rPr>
                <a:t>TOS LEADER</a:t>
              </a:r>
            </a:p>
          </p:txBody>
        </p:sp>
      </p:grpSp>
      <p:sp>
        <p:nvSpPr>
          <p:cNvPr id="18" name="Rectangle 17">
            <a:extLst>
              <a:ext uri="{FF2B5EF4-FFF2-40B4-BE49-F238E27FC236}">
                <a16:creationId xmlns:a16="http://schemas.microsoft.com/office/drawing/2014/main" id="{721D7A74-C672-6BFB-CC15-0C20735866A7}"/>
              </a:ext>
            </a:extLst>
          </p:cNvPr>
          <p:cNvSpPr/>
          <p:nvPr/>
        </p:nvSpPr>
        <p:spPr>
          <a:xfrm>
            <a:off x="547688" y="2909888"/>
            <a:ext cx="1338262" cy="669925"/>
          </a:xfrm>
          <a:prstGeom prst="rect">
            <a:avLst/>
          </a:prstGeom>
        </p:spPr>
        <p:txBody>
          <a:bodyPr lIns="0" rIns="0">
            <a:spAutoFit/>
          </a:bodyPr>
          <a:lstStyle/>
          <a:p>
            <a:pPr algn="ctr" eaLnBrk="1" fontAlgn="auto" hangingPunct="1">
              <a:lnSpc>
                <a:spcPts val="1500"/>
              </a:lnSpc>
              <a:spcBef>
                <a:spcPts val="0"/>
              </a:spcBef>
              <a:spcAft>
                <a:spcPts val="0"/>
              </a:spcAft>
              <a:defRPr/>
            </a:pPr>
            <a:r>
              <a:rPr lang="en-US" sz="1500" b="1" kern="1100" dirty="0">
                <a:solidFill>
                  <a:schemeClr val="tx1">
                    <a:lumMod val="50000"/>
                    <a:lumOff val="50000"/>
                  </a:schemeClr>
                </a:solidFill>
                <a:cs typeface="Calibri" pitchFamily="34" charset="0"/>
              </a:rPr>
              <a:t>RETAIL</a:t>
            </a:r>
            <a:br>
              <a:rPr lang="en-US" sz="1500" b="1" kern="1100" dirty="0">
                <a:solidFill>
                  <a:schemeClr val="tx1">
                    <a:lumMod val="50000"/>
                    <a:lumOff val="50000"/>
                  </a:schemeClr>
                </a:solidFill>
                <a:cs typeface="Calibri" pitchFamily="34" charset="0"/>
              </a:rPr>
            </a:br>
            <a:r>
              <a:rPr lang="en-US" sz="1500" b="1" kern="1100" dirty="0">
                <a:solidFill>
                  <a:schemeClr val="tx1">
                    <a:lumMod val="50000"/>
                    <a:lumOff val="50000"/>
                  </a:schemeClr>
                </a:solidFill>
                <a:cs typeface="Calibri" pitchFamily="34" charset="0"/>
              </a:rPr>
              <a:t>PAYMENT</a:t>
            </a:r>
            <a:br>
              <a:rPr lang="en-US" sz="1500" b="1" kern="1100" dirty="0">
                <a:solidFill>
                  <a:schemeClr val="tx1">
                    <a:lumMod val="50000"/>
                    <a:lumOff val="50000"/>
                  </a:schemeClr>
                </a:solidFill>
                <a:cs typeface="Calibri" pitchFamily="34" charset="0"/>
              </a:rPr>
            </a:br>
            <a:r>
              <a:rPr lang="en-US" sz="1500" b="1" kern="1100" dirty="0">
                <a:solidFill>
                  <a:schemeClr val="tx1">
                    <a:lumMod val="50000"/>
                    <a:lumOff val="50000"/>
                  </a:schemeClr>
                </a:solidFill>
                <a:cs typeface="Calibri" pitchFamily="34" charset="0"/>
              </a:rPr>
              <a:t>SOLUTIONS</a:t>
            </a:r>
          </a:p>
        </p:txBody>
      </p:sp>
      <p:sp>
        <p:nvSpPr>
          <p:cNvPr id="60423" name="Title 1">
            <a:extLst>
              <a:ext uri="{FF2B5EF4-FFF2-40B4-BE49-F238E27FC236}">
                <a16:creationId xmlns:a16="http://schemas.microsoft.com/office/drawing/2014/main" id="{4CADC672-69FC-B230-B1C7-19CE775AB390}"/>
              </a:ext>
            </a:extLst>
          </p:cNvPr>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altLang="en-US" dirty="0"/>
              <a:t>Executive Summaries</a:t>
            </a:r>
          </a:p>
        </p:txBody>
      </p:sp>
      <p:pic>
        <p:nvPicPr>
          <p:cNvPr id="60424" name="Picture 2">
            <a:extLst>
              <a:ext uri="{FF2B5EF4-FFF2-40B4-BE49-F238E27FC236}">
                <a16:creationId xmlns:a16="http://schemas.microsoft.com/office/drawing/2014/main" id="{FC8CBB3F-4772-4E05-BE25-48590018EF5A}"/>
              </a:ext>
            </a:extLst>
          </p:cNvPr>
          <p:cNvPicPr>
            <a:picLocks/>
          </p:cNvPicPr>
          <p:nvPr/>
        </p:nvPicPr>
        <p:blipFill>
          <a:blip r:embed="rId2">
            <a:extLst>
              <a:ext uri="{28A0092B-C50C-407E-A947-70E740481C1C}">
                <a14:useLocalDpi xmlns:a14="http://schemas.microsoft.com/office/drawing/2010/main" val="0"/>
              </a:ext>
            </a:extLst>
          </a:blip>
          <a:srcRect/>
          <a:stretch>
            <a:fillRect/>
          </a:stretch>
        </p:blipFill>
        <p:spPr bwMode="auto">
          <a:xfrm>
            <a:off x="600075" y="1085850"/>
            <a:ext cx="1235075" cy="931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Rectangle 18">
            <a:extLst>
              <a:ext uri="{FF2B5EF4-FFF2-40B4-BE49-F238E27FC236}">
                <a16:creationId xmlns:a16="http://schemas.microsoft.com/office/drawing/2014/main" id="{E5CC8A4B-56B0-EC55-EA43-24C9B6797F40}"/>
              </a:ext>
            </a:extLst>
          </p:cNvPr>
          <p:cNvSpPr/>
          <p:nvPr/>
        </p:nvSpPr>
        <p:spPr>
          <a:xfrm>
            <a:off x="538163" y="4714875"/>
            <a:ext cx="1338262" cy="671513"/>
          </a:xfrm>
          <a:prstGeom prst="rect">
            <a:avLst/>
          </a:prstGeom>
        </p:spPr>
        <p:txBody>
          <a:bodyPr lIns="0" rIns="0">
            <a:spAutoFit/>
          </a:bodyPr>
          <a:lstStyle/>
          <a:p>
            <a:pPr algn="ctr" eaLnBrk="1" fontAlgn="auto" hangingPunct="1">
              <a:lnSpc>
                <a:spcPts val="1500"/>
              </a:lnSpc>
              <a:spcBef>
                <a:spcPts val="0"/>
              </a:spcBef>
              <a:spcAft>
                <a:spcPts val="0"/>
              </a:spcAft>
              <a:defRPr/>
            </a:pPr>
            <a:r>
              <a:rPr lang="en-US" sz="1500" b="1" kern="1100" dirty="0">
                <a:solidFill>
                  <a:schemeClr val="tx1">
                    <a:lumMod val="50000"/>
                    <a:lumOff val="50000"/>
                  </a:schemeClr>
                </a:solidFill>
                <a:cs typeface="Calibri" pitchFamily="34" charset="0"/>
              </a:rPr>
              <a:t>TREASURY</a:t>
            </a:r>
            <a:br>
              <a:rPr lang="en-US" sz="1500" b="1" kern="1100" dirty="0">
                <a:solidFill>
                  <a:schemeClr val="tx1">
                    <a:lumMod val="50000"/>
                    <a:lumOff val="50000"/>
                  </a:schemeClr>
                </a:solidFill>
                <a:cs typeface="Calibri" pitchFamily="34" charset="0"/>
              </a:rPr>
            </a:br>
            <a:r>
              <a:rPr lang="en-US" sz="1500" b="1" kern="1100" dirty="0">
                <a:solidFill>
                  <a:schemeClr val="tx1">
                    <a:lumMod val="50000"/>
                    <a:lumOff val="50000"/>
                  </a:schemeClr>
                </a:solidFill>
                <a:cs typeface="Calibri" pitchFamily="34" charset="0"/>
              </a:rPr>
              <a:t>MGMT.</a:t>
            </a:r>
          </a:p>
          <a:p>
            <a:pPr algn="ctr" eaLnBrk="1" fontAlgn="auto" hangingPunct="1">
              <a:lnSpc>
                <a:spcPts val="1500"/>
              </a:lnSpc>
              <a:spcBef>
                <a:spcPts val="0"/>
              </a:spcBef>
              <a:spcAft>
                <a:spcPts val="0"/>
              </a:spcAft>
              <a:defRPr/>
            </a:pPr>
            <a:r>
              <a:rPr lang="en-US" sz="1500" b="1" kern="1100" dirty="0">
                <a:solidFill>
                  <a:schemeClr val="tx1">
                    <a:lumMod val="50000"/>
                    <a:lumOff val="50000"/>
                  </a:schemeClr>
                </a:solidFill>
                <a:cs typeface="Calibri" pitchFamily="34" charset="0"/>
              </a:rPr>
              <a:t>SERVICES</a:t>
            </a:r>
          </a:p>
        </p:txBody>
      </p:sp>
      <p:grpSp>
        <p:nvGrpSpPr>
          <p:cNvPr id="60426" name="Group 5">
            <a:extLst>
              <a:ext uri="{FF2B5EF4-FFF2-40B4-BE49-F238E27FC236}">
                <a16:creationId xmlns:a16="http://schemas.microsoft.com/office/drawing/2014/main" id="{AECB1FB9-51B1-365F-1994-A695AA447352}"/>
              </a:ext>
            </a:extLst>
          </p:cNvPr>
          <p:cNvGrpSpPr>
            <a:grpSpLocks/>
          </p:cNvGrpSpPr>
          <p:nvPr/>
        </p:nvGrpSpPr>
        <p:grpSpPr bwMode="auto">
          <a:xfrm>
            <a:off x="547688" y="1211263"/>
            <a:ext cx="1338262" cy="687387"/>
            <a:chOff x="547688" y="1221536"/>
            <a:chExt cx="1338262" cy="687387"/>
          </a:xfrm>
        </p:grpSpPr>
        <p:sp>
          <p:nvSpPr>
            <p:cNvPr id="5" name="Rectangle 4">
              <a:extLst>
                <a:ext uri="{FF2B5EF4-FFF2-40B4-BE49-F238E27FC236}">
                  <a16:creationId xmlns:a16="http://schemas.microsoft.com/office/drawing/2014/main" id="{52BFFF01-032A-2831-A397-7EA237296417}"/>
                </a:ext>
              </a:extLst>
            </p:cNvPr>
            <p:cNvSpPr/>
            <p:nvPr/>
          </p:nvSpPr>
          <p:spPr>
            <a:xfrm>
              <a:off x="547688" y="1221536"/>
              <a:ext cx="1338262" cy="287386"/>
            </a:xfrm>
            <a:prstGeom prst="rect">
              <a:avLst/>
            </a:prstGeom>
          </p:spPr>
          <p:txBody>
            <a:bodyPr lIns="0" rIns="0">
              <a:spAutoFit/>
            </a:bodyPr>
            <a:lstStyle/>
            <a:p>
              <a:pPr algn="ctr" eaLnBrk="1" fontAlgn="auto" hangingPunct="1">
                <a:lnSpc>
                  <a:spcPts val="1500"/>
                </a:lnSpc>
                <a:spcBef>
                  <a:spcPts val="0"/>
                </a:spcBef>
                <a:spcAft>
                  <a:spcPts val="0"/>
                </a:spcAft>
                <a:defRPr/>
              </a:pPr>
              <a:r>
                <a:rPr lang="en-US" sz="1500" b="1" kern="1100" dirty="0">
                  <a:solidFill>
                    <a:schemeClr val="tx1">
                      <a:lumMod val="50000"/>
                      <a:lumOff val="50000"/>
                    </a:schemeClr>
                  </a:solidFill>
                  <a:cs typeface="Calibri" pitchFamily="34" charset="0"/>
                </a:rPr>
                <a:t>Di</a:t>
              </a:r>
            </a:p>
          </p:txBody>
        </p:sp>
        <p:sp>
          <p:nvSpPr>
            <p:cNvPr id="21" name="Text Box 11">
              <a:extLst>
                <a:ext uri="{FF2B5EF4-FFF2-40B4-BE49-F238E27FC236}">
                  <a16:creationId xmlns:a16="http://schemas.microsoft.com/office/drawing/2014/main" id="{0A872296-2D94-B166-5E41-FB0000D3F81F}"/>
                </a:ext>
              </a:extLst>
            </p:cNvPr>
            <p:cNvSpPr txBox="1">
              <a:spLocks noChangeArrowheads="1"/>
            </p:cNvSpPr>
            <p:nvPr/>
          </p:nvSpPr>
          <p:spPr bwMode="auto">
            <a:xfrm>
              <a:off x="627063" y="1523161"/>
              <a:ext cx="1181100" cy="385762"/>
            </a:xfrm>
            <a:prstGeom prst="rect">
              <a:avLst/>
            </a:prstGeom>
            <a:noFill/>
            <a:ln>
              <a:noFill/>
            </a:ln>
            <a:effectLst/>
          </p:spPr>
          <p:txBody>
            <a:bodyPr>
              <a:spAutoFit/>
            </a:bodyPr>
            <a:lstStyle>
              <a:lvl1pPr eaLnBrk="0" hangingPunct="0">
                <a:defRPr>
                  <a:solidFill>
                    <a:schemeClr val="tx1"/>
                  </a:solidFill>
                  <a:latin typeface="Calibri" pitchFamily="34" charset="0"/>
                </a:defRPr>
              </a:lvl1pPr>
              <a:lvl2pPr marL="742950" indent="-285750" eaLnBrk="0" hangingPunct="0">
                <a:defRPr>
                  <a:solidFill>
                    <a:schemeClr val="tx1"/>
                  </a:solidFill>
                  <a:latin typeface="Calibri" pitchFamily="34" charset="0"/>
                </a:defRPr>
              </a:lvl2pPr>
              <a:lvl3pPr marL="1143000" indent="-228600" eaLnBrk="0" hangingPunct="0">
                <a:defRPr>
                  <a:solidFill>
                    <a:schemeClr val="tx1"/>
                  </a:solidFill>
                  <a:latin typeface="Calibri" pitchFamily="34" charset="0"/>
                </a:defRPr>
              </a:lvl3pPr>
              <a:lvl4pPr marL="1600200" indent="-228600" eaLnBrk="0" hangingPunct="0">
                <a:defRPr>
                  <a:solidFill>
                    <a:schemeClr val="tx1"/>
                  </a:solidFill>
                  <a:latin typeface="Calibri" pitchFamily="34" charset="0"/>
                </a:defRPr>
              </a:lvl4pPr>
              <a:lvl5pPr marL="2057400" indent="-228600" eaLnBrk="0" hangingPunct="0">
                <a:defRPr>
                  <a:solidFill>
                    <a:schemeClr val="tx1"/>
                  </a:solidFill>
                  <a:latin typeface="Calibri" pitchFamily="34" charset="0"/>
                </a:defRPr>
              </a:lvl5pPr>
              <a:lvl6pPr marL="2514600" indent="-228600" eaLnBrk="0" fontAlgn="base" hangingPunct="0">
                <a:spcBef>
                  <a:spcPct val="0"/>
                </a:spcBef>
                <a:spcAft>
                  <a:spcPct val="0"/>
                </a:spcAft>
                <a:defRPr>
                  <a:solidFill>
                    <a:schemeClr val="tx1"/>
                  </a:solidFill>
                  <a:latin typeface="Calibri" pitchFamily="34" charset="0"/>
                </a:defRPr>
              </a:lvl6pPr>
              <a:lvl7pPr marL="2971800" indent="-228600" eaLnBrk="0" fontAlgn="base" hangingPunct="0">
                <a:spcBef>
                  <a:spcPct val="0"/>
                </a:spcBef>
                <a:spcAft>
                  <a:spcPct val="0"/>
                </a:spcAft>
                <a:defRPr>
                  <a:solidFill>
                    <a:schemeClr val="tx1"/>
                  </a:solidFill>
                  <a:latin typeface="Calibri" pitchFamily="34" charset="0"/>
                </a:defRPr>
              </a:lvl7pPr>
              <a:lvl8pPr marL="3429000" indent="-228600" eaLnBrk="0" fontAlgn="base" hangingPunct="0">
                <a:spcBef>
                  <a:spcPct val="0"/>
                </a:spcBef>
                <a:spcAft>
                  <a:spcPct val="0"/>
                </a:spcAft>
                <a:defRPr>
                  <a:solidFill>
                    <a:schemeClr val="tx1"/>
                  </a:solidFill>
                  <a:latin typeface="Calibri" pitchFamily="34" charset="0"/>
                </a:defRPr>
              </a:lvl8pPr>
              <a:lvl9pPr marL="3886200" indent="-228600" eaLnBrk="0" fontAlgn="base" hangingPunct="0">
                <a:spcBef>
                  <a:spcPct val="0"/>
                </a:spcBef>
                <a:spcAft>
                  <a:spcPct val="0"/>
                </a:spcAft>
                <a:defRPr>
                  <a:solidFill>
                    <a:schemeClr val="tx1"/>
                  </a:solidFill>
                  <a:latin typeface="Calibri" pitchFamily="34" charset="0"/>
                </a:defRPr>
              </a:lvl9pPr>
            </a:lstStyle>
            <a:p>
              <a:pPr algn="ctr" eaLnBrk="1" hangingPunct="1">
                <a:lnSpc>
                  <a:spcPts val="2700"/>
                </a:lnSpc>
                <a:defRPr/>
              </a:pPr>
              <a:r>
                <a:rPr lang="en-US" altLang="en-US" sz="800" b="1" spc="100" dirty="0">
                  <a:solidFill>
                    <a:schemeClr val="accent1"/>
                  </a:solidFill>
                  <a:cs typeface="Calibri" pitchFamily="34" charset="0"/>
                </a:rPr>
                <a:t>JENNIE CARLSON</a:t>
              </a:r>
            </a:p>
          </p:txBody>
        </p:sp>
      </p:grpSp>
      <p:sp>
        <p:nvSpPr>
          <p:cNvPr id="22" name="Text Box 11">
            <a:extLst>
              <a:ext uri="{FF2B5EF4-FFF2-40B4-BE49-F238E27FC236}">
                <a16:creationId xmlns:a16="http://schemas.microsoft.com/office/drawing/2014/main" id="{D8C95830-F423-BA07-4ED3-A20E6E641134}"/>
              </a:ext>
            </a:extLst>
          </p:cNvPr>
          <p:cNvSpPr txBox="1">
            <a:spLocks noChangeArrowheads="1"/>
          </p:cNvSpPr>
          <p:nvPr/>
        </p:nvSpPr>
        <p:spPr bwMode="auto">
          <a:xfrm>
            <a:off x="611188" y="3406775"/>
            <a:ext cx="1181100" cy="387350"/>
          </a:xfrm>
          <a:prstGeom prst="rect">
            <a:avLst/>
          </a:prstGeom>
          <a:noFill/>
          <a:ln>
            <a:noFill/>
          </a:ln>
          <a:effectLst/>
        </p:spPr>
        <p:txBody>
          <a:bodyPr>
            <a:spAutoFit/>
          </a:bodyPr>
          <a:lstStyle>
            <a:lvl1pPr eaLnBrk="0" hangingPunct="0">
              <a:defRPr>
                <a:solidFill>
                  <a:schemeClr val="tx1"/>
                </a:solidFill>
                <a:latin typeface="Calibri" pitchFamily="34" charset="0"/>
              </a:defRPr>
            </a:lvl1pPr>
            <a:lvl2pPr marL="742950" indent="-285750" eaLnBrk="0" hangingPunct="0">
              <a:defRPr>
                <a:solidFill>
                  <a:schemeClr val="tx1"/>
                </a:solidFill>
                <a:latin typeface="Calibri" pitchFamily="34" charset="0"/>
              </a:defRPr>
            </a:lvl2pPr>
            <a:lvl3pPr marL="1143000" indent="-228600" eaLnBrk="0" hangingPunct="0">
              <a:defRPr>
                <a:solidFill>
                  <a:schemeClr val="tx1"/>
                </a:solidFill>
                <a:latin typeface="Calibri" pitchFamily="34" charset="0"/>
              </a:defRPr>
            </a:lvl3pPr>
            <a:lvl4pPr marL="1600200" indent="-228600" eaLnBrk="0" hangingPunct="0">
              <a:defRPr>
                <a:solidFill>
                  <a:schemeClr val="tx1"/>
                </a:solidFill>
                <a:latin typeface="Calibri" pitchFamily="34" charset="0"/>
              </a:defRPr>
            </a:lvl4pPr>
            <a:lvl5pPr marL="2057400" indent="-228600" eaLnBrk="0" hangingPunct="0">
              <a:defRPr>
                <a:solidFill>
                  <a:schemeClr val="tx1"/>
                </a:solidFill>
                <a:latin typeface="Calibri" pitchFamily="34" charset="0"/>
              </a:defRPr>
            </a:lvl5pPr>
            <a:lvl6pPr marL="2514600" indent="-228600" eaLnBrk="0" fontAlgn="base" hangingPunct="0">
              <a:spcBef>
                <a:spcPct val="0"/>
              </a:spcBef>
              <a:spcAft>
                <a:spcPct val="0"/>
              </a:spcAft>
              <a:defRPr>
                <a:solidFill>
                  <a:schemeClr val="tx1"/>
                </a:solidFill>
                <a:latin typeface="Calibri" pitchFamily="34" charset="0"/>
              </a:defRPr>
            </a:lvl6pPr>
            <a:lvl7pPr marL="2971800" indent="-228600" eaLnBrk="0" fontAlgn="base" hangingPunct="0">
              <a:spcBef>
                <a:spcPct val="0"/>
              </a:spcBef>
              <a:spcAft>
                <a:spcPct val="0"/>
              </a:spcAft>
              <a:defRPr>
                <a:solidFill>
                  <a:schemeClr val="tx1"/>
                </a:solidFill>
                <a:latin typeface="Calibri" pitchFamily="34" charset="0"/>
              </a:defRPr>
            </a:lvl7pPr>
            <a:lvl8pPr marL="3429000" indent="-228600" eaLnBrk="0" fontAlgn="base" hangingPunct="0">
              <a:spcBef>
                <a:spcPct val="0"/>
              </a:spcBef>
              <a:spcAft>
                <a:spcPct val="0"/>
              </a:spcAft>
              <a:defRPr>
                <a:solidFill>
                  <a:schemeClr val="tx1"/>
                </a:solidFill>
                <a:latin typeface="Calibri" pitchFamily="34" charset="0"/>
              </a:defRPr>
            </a:lvl8pPr>
            <a:lvl9pPr marL="3886200" indent="-228600" eaLnBrk="0" fontAlgn="base" hangingPunct="0">
              <a:spcBef>
                <a:spcPct val="0"/>
              </a:spcBef>
              <a:spcAft>
                <a:spcPct val="0"/>
              </a:spcAft>
              <a:defRPr>
                <a:solidFill>
                  <a:schemeClr val="tx1"/>
                </a:solidFill>
                <a:latin typeface="Calibri" pitchFamily="34" charset="0"/>
              </a:defRPr>
            </a:lvl9pPr>
          </a:lstStyle>
          <a:p>
            <a:pPr algn="ctr" eaLnBrk="1" hangingPunct="1">
              <a:lnSpc>
                <a:spcPts val="2700"/>
              </a:lnSpc>
              <a:defRPr/>
            </a:pPr>
            <a:r>
              <a:rPr lang="en-US" altLang="en-US" sz="800" b="1" spc="100" dirty="0">
                <a:solidFill>
                  <a:schemeClr val="accent1"/>
                </a:solidFill>
                <a:cs typeface="Calibri" pitchFamily="34" charset="0"/>
              </a:rPr>
              <a:t>PAMELA JOSEPH</a:t>
            </a:r>
          </a:p>
        </p:txBody>
      </p:sp>
      <p:sp>
        <p:nvSpPr>
          <p:cNvPr id="23" name="Text Box 11">
            <a:extLst>
              <a:ext uri="{FF2B5EF4-FFF2-40B4-BE49-F238E27FC236}">
                <a16:creationId xmlns:a16="http://schemas.microsoft.com/office/drawing/2014/main" id="{F3371CE9-8EE7-4D13-37D2-2DBBF0549CF3}"/>
              </a:ext>
            </a:extLst>
          </p:cNvPr>
          <p:cNvSpPr txBox="1">
            <a:spLocks noChangeArrowheads="1"/>
          </p:cNvSpPr>
          <p:nvPr/>
        </p:nvSpPr>
        <p:spPr bwMode="auto">
          <a:xfrm>
            <a:off x="627063" y="5202238"/>
            <a:ext cx="1181100" cy="379412"/>
          </a:xfrm>
          <a:prstGeom prst="rect">
            <a:avLst/>
          </a:prstGeom>
          <a:noFill/>
          <a:ln>
            <a:noFill/>
          </a:ln>
          <a:effectLst/>
        </p:spPr>
        <p:txBody>
          <a:bodyPr>
            <a:spAutoFit/>
          </a:bodyPr>
          <a:lstStyle>
            <a:lvl1pPr eaLnBrk="0" hangingPunct="0">
              <a:defRPr>
                <a:solidFill>
                  <a:schemeClr val="tx1"/>
                </a:solidFill>
                <a:latin typeface="Calibri" pitchFamily="34" charset="0"/>
              </a:defRPr>
            </a:lvl1pPr>
            <a:lvl2pPr marL="742950" indent="-285750" eaLnBrk="0" hangingPunct="0">
              <a:defRPr>
                <a:solidFill>
                  <a:schemeClr val="tx1"/>
                </a:solidFill>
                <a:latin typeface="Calibri" pitchFamily="34" charset="0"/>
              </a:defRPr>
            </a:lvl2pPr>
            <a:lvl3pPr marL="1143000" indent="-228600" eaLnBrk="0" hangingPunct="0">
              <a:defRPr>
                <a:solidFill>
                  <a:schemeClr val="tx1"/>
                </a:solidFill>
                <a:latin typeface="Calibri" pitchFamily="34" charset="0"/>
              </a:defRPr>
            </a:lvl3pPr>
            <a:lvl4pPr marL="1600200" indent="-228600" eaLnBrk="0" hangingPunct="0">
              <a:defRPr>
                <a:solidFill>
                  <a:schemeClr val="tx1"/>
                </a:solidFill>
                <a:latin typeface="Calibri" pitchFamily="34" charset="0"/>
              </a:defRPr>
            </a:lvl4pPr>
            <a:lvl5pPr marL="2057400" indent="-228600" eaLnBrk="0" hangingPunct="0">
              <a:defRPr>
                <a:solidFill>
                  <a:schemeClr val="tx1"/>
                </a:solidFill>
                <a:latin typeface="Calibri" pitchFamily="34" charset="0"/>
              </a:defRPr>
            </a:lvl5pPr>
            <a:lvl6pPr marL="2514600" indent="-228600" eaLnBrk="0" fontAlgn="base" hangingPunct="0">
              <a:spcBef>
                <a:spcPct val="0"/>
              </a:spcBef>
              <a:spcAft>
                <a:spcPct val="0"/>
              </a:spcAft>
              <a:defRPr>
                <a:solidFill>
                  <a:schemeClr val="tx1"/>
                </a:solidFill>
                <a:latin typeface="Calibri" pitchFamily="34" charset="0"/>
              </a:defRPr>
            </a:lvl6pPr>
            <a:lvl7pPr marL="2971800" indent="-228600" eaLnBrk="0" fontAlgn="base" hangingPunct="0">
              <a:spcBef>
                <a:spcPct val="0"/>
              </a:spcBef>
              <a:spcAft>
                <a:spcPct val="0"/>
              </a:spcAft>
              <a:defRPr>
                <a:solidFill>
                  <a:schemeClr val="tx1"/>
                </a:solidFill>
                <a:latin typeface="Calibri" pitchFamily="34" charset="0"/>
              </a:defRPr>
            </a:lvl7pPr>
            <a:lvl8pPr marL="3429000" indent="-228600" eaLnBrk="0" fontAlgn="base" hangingPunct="0">
              <a:spcBef>
                <a:spcPct val="0"/>
              </a:spcBef>
              <a:spcAft>
                <a:spcPct val="0"/>
              </a:spcAft>
              <a:defRPr>
                <a:solidFill>
                  <a:schemeClr val="tx1"/>
                </a:solidFill>
                <a:latin typeface="Calibri" pitchFamily="34" charset="0"/>
              </a:defRPr>
            </a:lvl8pPr>
            <a:lvl9pPr marL="3886200" indent="-228600" eaLnBrk="0" fontAlgn="base" hangingPunct="0">
              <a:spcBef>
                <a:spcPct val="0"/>
              </a:spcBef>
              <a:spcAft>
                <a:spcPct val="0"/>
              </a:spcAft>
              <a:defRPr>
                <a:solidFill>
                  <a:schemeClr val="tx1"/>
                </a:solidFill>
                <a:latin typeface="Calibri" pitchFamily="34" charset="0"/>
              </a:defRPr>
            </a:lvl9pPr>
          </a:lstStyle>
          <a:p>
            <a:pPr algn="ctr" eaLnBrk="1" hangingPunct="1">
              <a:lnSpc>
                <a:spcPts val="2700"/>
              </a:lnSpc>
              <a:defRPr/>
            </a:pPr>
            <a:r>
              <a:rPr lang="en-US" altLang="en-US" sz="800" b="1" spc="100" dirty="0">
                <a:solidFill>
                  <a:schemeClr val="accent1"/>
                </a:solidFill>
                <a:cs typeface="Calibri" pitchFamily="34" charset="0"/>
              </a:rPr>
              <a:t>DICK PAYNE</a:t>
            </a:r>
          </a:p>
        </p:txBody>
      </p:sp>
      <p:cxnSp>
        <p:nvCxnSpPr>
          <p:cNvPr id="24" name="Straight Connector 23">
            <a:extLst>
              <a:ext uri="{FF2B5EF4-FFF2-40B4-BE49-F238E27FC236}">
                <a16:creationId xmlns:a16="http://schemas.microsoft.com/office/drawing/2014/main" id="{90369386-D38F-00E3-0578-A290B60BA31A}"/>
              </a:ext>
            </a:extLst>
          </p:cNvPr>
          <p:cNvCxnSpPr/>
          <p:nvPr/>
        </p:nvCxnSpPr>
        <p:spPr bwMode="auto">
          <a:xfrm flipH="1">
            <a:off x="1184275" y="2584450"/>
            <a:ext cx="2879725" cy="0"/>
          </a:xfrm>
          <a:prstGeom prst="line">
            <a:avLst/>
          </a:prstGeom>
          <a:noFill/>
          <a:ln w="12700" cap="rnd" cmpd="sng" algn="ctr">
            <a:solidFill>
              <a:schemeClr val="bg1">
                <a:lumMod val="65000"/>
              </a:schemeClr>
            </a:solidFill>
            <a:prstDash val="solid"/>
            <a:round/>
            <a:headEnd type="none" w="med" len="med"/>
            <a:tailEnd type="none" w="med" len="med"/>
          </a:ln>
          <a:effectLst/>
        </p:spPr>
      </p:cxnSp>
      <p:cxnSp>
        <p:nvCxnSpPr>
          <p:cNvPr id="25" name="Straight Connector 24">
            <a:extLst>
              <a:ext uri="{FF2B5EF4-FFF2-40B4-BE49-F238E27FC236}">
                <a16:creationId xmlns:a16="http://schemas.microsoft.com/office/drawing/2014/main" id="{80D11ED3-2197-78D8-6C42-40934DD1F319}"/>
              </a:ext>
            </a:extLst>
          </p:cNvPr>
          <p:cNvCxnSpPr/>
          <p:nvPr/>
        </p:nvCxnSpPr>
        <p:spPr bwMode="auto">
          <a:xfrm flipH="1">
            <a:off x="1184275" y="4397375"/>
            <a:ext cx="2879725" cy="0"/>
          </a:xfrm>
          <a:prstGeom prst="line">
            <a:avLst/>
          </a:prstGeom>
          <a:noFill/>
          <a:ln w="12700" cap="rnd" cmpd="sng" algn="ctr">
            <a:solidFill>
              <a:schemeClr val="bg1">
                <a:lumMod val="65000"/>
              </a:schemeClr>
            </a:solidFill>
            <a:prstDash val="solid"/>
            <a:round/>
            <a:headEnd type="none" w="med" len="med"/>
            <a:tailEnd type="none" w="med" len="med"/>
          </a:ln>
          <a:effectLst/>
        </p:spPr>
      </p:cxnSp>
      <p:graphicFrame>
        <p:nvGraphicFramePr>
          <p:cNvPr id="20" name="Group 67">
            <a:extLst>
              <a:ext uri="{FF2B5EF4-FFF2-40B4-BE49-F238E27FC236}">
                <a16:creationId xmlns:a16="http://schemas.microsoft.com/office/drawing/2014/main" id="{33F68581-37C7-73E9-5D8B-F48D267A3671}"/>
              </a:ext>
            </a:extLst>
          </p:cNvPr>
          <p:cNvGraphicFramePr>
            <a:graphicFrameLocks noGrp="1"/>
          </p:cNvGraphicFramePr>
          <p:nvPr/>
        </p:nvGraphicFramePr>
        <p:xfrm>
          <a:off x="2130425" y="1085850"/>
          <a:ext cx="6262688" cy="1277940"/>
        </p:xfrm>
        <a:graphic>
          <a:graphicData uri="http://schemas.openxmlformats.org/drawingml/2006/table">
            <a:tbl>
              <a:tblPr/>
              <a:tblGrid>
                <a:gridCol w="2194207">
                  <a:extLst>
                    <a:ext uri="{9D8B030D-6E8A-4147-A177-3AD203B41FA5}">
                      <a16:colId xmlns:a16="http://schemas.microsoft.com/office/drawing/2014/main" val="20000"/>
                    </a:ext>
                  </a:extLst>
                </a:gridCol>
                <a:gridCol w="3474161">
                  <a:extLst>
                    <a:ext uri="{9D8B030D-6E8A-4147-A177-3AD203B41FA5}">
                      <a16:colId xmlns:a16="http://schemas.microsoft.com/office/drawing/2014/main" val="20001"/>
                    </a:ext>
                  </a:extLst>
                </a:gridCol>
                <a:gridCol w="594320">
                  <a:extLst>
                    <a:ext uri="{9D8B030D-6E8A-4147-A177-3AD203B41FA5}">
                      <a16:colId xmlns:a16="http://schemas.microsoft.com/office/drawing/2014/main" val="20002"/>
                    </a:ext>
                  </a:extLst>
                </a:gridCol>
              </a:tblGrid>
              <a:tr h="228740">
                <a:tc>
                  <a:txBody>
                    <a:bodyPr/>
                    <a:lstStyle/>
                    <a:p>
                      <a:pPr algn="ctr"/>
                      <a:r>
                        <a:rPr lang="en-US" sz="900" b="1" dirty="0">
                          <a:solidFill>
                            <a:schemeClr val="tx1">
                              <a:lumMod val="50000"/>
                              <a:lumOff val="50000"/>
                            </a:schemeClr>
                          </a:solidFill>
                          <a:latin typeface="Calibri" pitchFamily="34" charset="0"/>
                          <a:cs typeface="Calibri" pitchFamily="34" charset="0"/>
                        </a:rPr>
                        <a:t>PROJECT</a:t>
                      </a:r>
                    </a:p>
                  </a:txBody>
                  <a:tcPr marL="91434" marR="91434" marT="45738" marB="45738"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a:noFill/>
                    </a:lnTlToBr>
                    <a:lnBlToTr>
                      <a:noFill/>
                    </a:lnBlToTr>
                    <a:solidFill>
                      <a:schemeClr val="bg1">
                        <a:lumMod val="8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900" b="1" dirty="0">
                          <a:solidFill>
                            <a:schemeClr val="tx1">
                              <a:lumMod val="50000"/>
                              <a:lumOff val="50000"/>
                            </a:schemeClr>
                          </a:solidFill>
                          <a:latin typeface="Calibri" pitchFamily="34" charset="0"/>
                          <a:cs typeface="Calibri" pitchFamily="34" charset="0"/>
                        </a:rPr>
                        <a:t>END</a:t>
                      </a:r>
                      <a:r>
                        <a:rPr lang="en-US" sz="900" b="1" baseline="0" dirty="0">
                          <a:solidFill>
                            <a:schemeClr val="tx1">
                              <a:lumMod val="50000"/>
                              <a:lumOff val="50000"/>
                            </a:schemeClr>
                          </a:solidFill>
                          <a:latin typeface="Calibri" pitchFamily="34" charset="0"/>
                          <a:cs typeface="Calibri" pitchFamily="34" charset="0"/>
                        </a:rPr>
                        <a:t> DATE</a:t>
                      </a:r>
                      <a:endParaRPr lang="en-US" sz="900" b="1" dirty="0">
                        <a:solidFill>
                          <a:schemeClr val="tx1">
                            <a:lumMod val="50000"/>
                            <a:lumOff val="50000"/>
                          </a:schemeClr>
                        </a:solidFill>
                        <a:latin typeface="Calibri" pitchFamily="34" charset="0"/>
                        <a:cs typeface="Calibri" pitchFamily="34" charset="0"/>
                      </a:endParaRPr>
                    </a:p>
                  </a:txBody>
                  <a:tcPr marL="91434" marR="91434" marT="45738" marB="45738"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a:noFill/>
                    </a:lnTlToBr>
                    <a:lnBlToTr>
                      <a:noFill/>
                    </a:lnBlToTr>
                    <a:solidFill>
                      <a:schemeClr val="bg1">
                        <a:lumMod val="8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900" b="1" kern="1200" dirty="0">
                          <a:solidFill>
                            <a:schemeClr val="tx1">
                              <a:lumMod val="50000"/>
                              <a:lumOff val="50000"/>
                            </a:schemeClr>
                          </a:solidFill>
                          <a:latin typeface="Calibri" pitchFamily="34" charset="0"/>
                          <a:ea typeface="+mn-ea"/>
                          <a:cs typeface="Calibri" pitchFamily="34" charset="0"/>
                        </a:rPr>
                        <a:t>STATUS</a:t>
                      </a:r>
                    </a:p>
                  </a:txBody>
                  <a:tcPr marL="91434" marR="91434" marT="45738" marB="45738" anchor="ctr">
                    <a:lnL w="31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a:noFill/>
                    </a:lnTlToBr>
                    <a:lnBlToTr>
                      <a:noFill/>
                    </a:lnBlToTr>
                    <a:solidFill>
                      <a:schemeClr val="bg1">
                        <a:lumMod val="85000"/>
                      </a:schemeClr>
                    </a:solidFill>
                  </a:tcPr>
                </a:tc>
                <a:extLst>
                  <a:ext uri="{0D108BD9-81ED-4DB2-BD59-A6C34878D82A}">
                    <a16:rowId xmlns:a16="http://schemas.microsoft.com/office/drawing/2014/main" val="10000"/>
                  </a:ext>
                </a:extLst>
              </a:tr>
              <a:tr h="91505">
                <a:tc gridSpan="3">
                  <a:txBody>
                    <a:bodyPr/>
                    <a:lstStyle/>
                    <a:p>
                      <a:pPr algn="ctr"/>
                      <a:endParaRPr lang="en-US" sz="100" b="1" dirty="0">
                        <a:solidFill>
                          <a:schemeClr val="tx1">
                            <a:lumMod val="50000"/>
                            <a:lumOff val="50000"/>
                          </a:schemeClr>
                        </a:solidFill>
                        <a:latin typeface="Calibri" pitchFamily="34" charset="0"/>
                        <a:cs typeface="Calibri" pitchFamily="34" charset="0"/>
                      </a:endParaRPr>
                    </a:p>
                  </a:txBody>
                  <a:tcPr marL="91434" marR="91434"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00" b="1" dirty="0">
                        <a:solidFill>
                          <a:schemeClr val="tx1">
                            <a:lumMod val="50000"/>
                            <a:lumOff val="50000"/>
                          </a:schemeClr>
                        </a:solidFill>
                        <a:latin typeface="Calibri" pitchFamily="34" charset="0"/>
                        <a:cs typeface="Calibri" pitchFamily="34" charset="0"/>
                      </a:endParaRPr>
                    </a:p>
                  </a:txBody>
                  <a:tcPr marT="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no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00" b="1" kern="1200" dirty="0">
                        <a:solidFill>
                          <a:schemeClr val="tx1">
                            <a:lumMod val="50000"/>
                            <a:lumOff val="50000"/>
                          </a:schemeClr>
                        </a:solidFill>
                        <a:latin typeface="Calibri" pitchFamily="34" charset="0"/>
                        <a:ea typeface="+mn-ea"/>
                        <a:cs typeface="Calibri" pitchFamily="34" charset="0"/>
                      </a:endParaRPr>
                    </a:p>
                  </a:txBody>
                  <a:tcPr marT="0" marB="0" anchor="ctr">
                    <a:lnL w="3175" cap="flat" cmpd="sng" algn="ctr">
                      <a:solidFill>
                        <a:schemeClr val="bg1">
                          <a:lumMod val="65000"/>
                        </a:schemeClr>
                      </a:solidFill>
                      <a:prstDash val="solid"/>
                      <a:round/>
                      <a:headEnd type="none" w="med" len="med"/>
                      <a:tailEnd type="none" w="med" len="med"/>
                    </a:lnL>
                    <a:lnR w="12700" cap="flat" cmpd="sng" algn="ctr">
                      <a:noFill/>
                      <a:prstDash val="solid"/>
                      <a:round/>
                      <a:headEnd type="none" w="med" len="med"/>
                      <a:tailEnd type="none" w="med" len="med"/>
                    </a:lnR>
                    <a:lnT w="3175" cap="flat" cmpd="sng" algn="ctr">
                      <a:no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80569">
                <a:tc>
                  <a:txBody>
                    <a:bodyPr/>
                    <a:lstStyle/>
                    <a:p>
                      <a:pPr algn="l" fontAlgn="ctr"/>
                      <a:r>
                        <a:rPr lang="en-US" sz="900" b="1" i="0" u="none" strike="noStrike" dirty="0">
                          <a:solidFill>
                            <a:schemeClr val="accent1"/>
                          </a:solidFill>
                          <a:effectLst/>
                          <a:latin typeface="Calibri" pitchFamily="34" charset="0"/>
                          <a:cs typeface="Calibri" pitchFamily="34" charset="0"/>
                        </a:rPr>
                        <a:t>Capital Markets Strategic</a:t>
                      </a:r>
                      <a:r>
                        <a:rPr lang="en-US" sz="900" b="1" i="0" u="none" strike="noStrike" baseline="0" dirty="0">
                          <a:solidFill>
                            <a:schemeClr val="accent1"/>
                          </a:solidFill>
                          <a:effectLst/>
                          <a:latin typeface="Calibri" pitchFamily="34" charset="0"/>
                          <a:cs typeface="Calibri" pitchFamily="34" charset="0"/>
                        </a:rPr>
                        <a:t> Initiatives</a:t>
                      </a:r>
                      <a:endParaRPr lang="en-US" sz="900" b="1" i="0" u="none" strike="noStrike" dirty="0">
                        <a:solidFill>
                          <a:schemeClr val="accent1"/>
                        </a:solidFill>
                        <a:effectLst/>
                        <a:latin typeface="Calibri" pitchFamily="34" charset="0"/>
                        <a:cs typeface="Calibri" pitchFamily="34" charset="0"/>
                      </a:endParaRPr>
                    </a:p>
                  </a:txBody>
                  <a:tcPr marL="91434" marR="9524" marT="9531"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137160" indent="-91440" algn="l" fontAlgn="ctr">
                        <a:buFont typeface="Arial" panose="020B0604020202020204" pitchFamily="34" charset="0"/>
                        <a:buChar char="•"/>
                      </a:pPr>
                      <a:r>
                        <a:rPr lang="en-US" sz="800" b="0" i="0" u="none" strike="noStrike" dirty="0">
                          <a:solidFill>
                            <a:srgbClr val="5F5F5F"/>
                          </a:solidFill>
                          <a:effectLst/>
                          <a:latin typeface="Calibri" pitchFamily="34" charset="0"/>
                          <a:cs typeface="Calibri" pitchFamily="34" charset="0"/>
                        </a:rPr>
                        <a:t>Comment</a:t>
                      </a:r>
                    </a:p>
                    <a:p>
                      <a:pPr marL="137160" indent="-91440" algn="l" fontAlgn="ctr">
                        <a:buFont typeface="Arial" panose="020B0604020202020204" pitchFamily="34" charset="0"/>
                        <a:buChar char="•"/>
                      </a:pPr>
                      <a:r>
                        <a:rPr lang="en-US" sz="800" b="1" i="0" u="none" strike="noStrike" dirty="0">
                          <a:solidFill>
                            <a:schemeClr val="accent2"/>
                          </a:solidFill>
                          <a:effectLst/>
                          <a:latin typeface="Calibri" pitchFamily="34" charset="0"/>
                          <a:cs typeface="Calibri" pitchFamily="34" charset="0"/>
                        </a:rPr>
                        <a:t>Comment</a:t>
                      </a:r>
                    </a:p>
                  </a:txBody>
                  <a:tcPr marL="9524" marR="9524" marT="18298" marB="1829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kern="1200" cap="none" normalizeH="0" baseline="0" dirty="0">
                          <a:ln>
                            <a:noFill/>
                          </a:ln>
                          <a:solidFill>
                            <a:srgbClr val="00B050"/>
                          </a:solidFill>
                          <a:effectLst/>
                          <a:latin typeface="Calibri" pitchFamily="34" charset="0"/>
                          <a:ea typeface="+mn-ea"/>
                          <a:cs typeface="Calibri" pitchFamily="34" charset="0"/>
                          <a:sym typeface="Wingdings 2"/>
                        </a:rPr>
                        <a:t></a:t>
                      </a:r>
                      <a:endParaRPr kumimoji="0" lang="en-US" sz="1600" b="1" i="0" u="none" strike="noStrike" kern="1200" cap="none" normalizeH="0" baseline="0" dirty="0">
                        <a:ln>
                          <a:noFill/>
                        </a:ln>
                        <a:solidFill>
                          <a:srgbClr val="00B050"/>
                        </a:solidFill>
                        <a:effectLst/>
                        <a:latin typeface="Calibri" pitchFamily="34" charset="0"/>
                        <a:ea typeface="+mn-ea"/>
                        <a:cs typeface="Calibri" pitchFamily="34" charset="0"/>
                      </a:endParaRPr>
                    </a:p>
                  </a:txBody>
                  <a:tcPr marL="0" marR="0" marT="0" marB="0"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67093">
                <a:tc gridSpan="3">
                  <a:txBody>
                    <a:bodyPr/>
                    <a:lstStyle/>
                    <a:p>
                      <a:pPr marL="137160" indent="-91440" algn="ctr" fontAlgn="ctr"/>
                      <a:endParaRPr lang="en-US" sz="200" b="1" i="0" u="none" strike="noStrike" dirty="0">
                        <a:solidFill>
                          <a:schemeClr val="accent1"/>
                        </a:solidFill>
                        <a:effectLst/>
                        <a:latin typeface="Calibri" pitchFamily="34" charset="0"/>
                        <a:cs typeface="Calibri" pitchFamily="34" charset="0"/>
                      </a:endParaRPr>
                    </a:p>
                  </a:txBody>
                  <a:tcPr marL="182868" marR="9524" marT="18298" marB="18298" anchor="ctr">
                    <a:lnL w="31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hMerge="1">
                  <a:txBody>
                    <a:bodyPr/>
                    <a:lstStyle/>
                    <a:p>
                      <a:pPr algn="ctr" fontAlgn="ctr"/>
                      <a:endParaRPr lang="en-US" sz="200" b="0" i="0" u="none" strike="noStrike" dirty="0">
                        <a:solidFill>
                          <a:srgbClr val="5F5F5F"/>
                        </a:solidFill>
                        <a:effectLst/>
                        <a:latin typeface="Calibri" pitchFamily="34" charset="0"/>
                        <a:cs typeface="Calibri" pitchFamily="34" charset="0"/>
                      </a:endParaRPr>
                    </a:p>
                  </a:txBody>
                  <a:tcPr marL="9525" marR="9525" marT="9525"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a:noFill/>
                    </a:lnTlToBr>
                    <a:lnBlToTr>
                      <a:noFill/>
                    </a:lnBlToTr>
                    <a:noFill/>
                  </a:tcPr>
                </a:tc>
                <a:tc hMerge="1">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00" b="0" i="0" u="none" strike="noStrike" kern="1200" cap="none" normalizeH="0" baseline="0" dirty="0">
                        <a:ln>
                          <a:noFill/>
                        </a:ln>
                        <a:solidFill>
                          <a:srgbClr val="FFC000"/>
                        </a:solidFill>
                        <a:effectLst/>
                        <a:latin typeface="Calibri" pitchFamily="34" charset="0"/>
                        <a:ea typeface="+mn-ea"/>
                        <a:cs typeface="Calibri" pitchFamily="34" charset="0"/>
                      </a:endParaRPr>
                    </a:p>
                  </a:txBody>
                  <a:tcPr marL="0" marR="0" marT="0" marB="0" anchor="ctr" horzOverflow="overflow">
                    <a:lnL w="3175" cap="flat" cmpd="sng" algn="ctr">
                      <a:solidFill>
                        <a:schemeClr val="bg1">
                          <a:lumMod val="6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44025">
                <a:tc>
                  <a:txBody>
                    <a:bodyPr/>
                    <a:lstStyle/>
                    <a:p>
                      <a:pPr algn="l" fontAlgn="ctr"/>
                      <a:r>
                        <a:rPr lang="en-US" sz="900" b="1" i="0" u="none" strike="noStrike" dirty="0">
                          <a:solidFill>
                            <a:schemeClr val="accent1"/>
                          </a:solidFill>
                          <a:effectLst/>
                          <a:latin typeface="Calibri" pitchFamily="34" charset="0"/>
                          <a:cs typeface="Calibri" pitchFamily="34" charset="0"/>
                        </a:rPr>
                        <a:t>Investment In Syndicated</a:t>
                      </a:r>
                      <a:r>
                        <a:rPr lang="en-US" sz="900" b="1" i="0" u="none" strike="noStrike" baseline="0" dirty="0">
                          <a:solidFill>
                            <a:schemeClr val="accent1"/>
                          </a:solidFill>
                          <a:effectLst/>
                          <a:latin typeface="Calibri" pitchFamily="34" charset="0"/>
                          <a:cs typeface="Calibri" pitchFamily="34" charset="0"/>
                        </a:rPr>
                        <a:t> loans</a:t>
                      </a:r>
                      <a:endParaRPr lang="en-US" sz="900" b="1" i="0" u="none" strike="noStrike" dirty="0">
                        <a:solidFill>
                          <a:schemeClr val="accent1"/>
                        </a:solidFill>
                        <a:effectLst/>
                        <a:latin typeface="Calibri" pitchFamily="34" charset="0"/>
                        <a:cs typeface="Calibri" pitchFamily="34" charset="0"/>
                      </a:endParaRPr>
                    </a:p>
                  </a:txBody>
                  <a:tcPr marL="91434" marR="9524" marT="9531"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137160" indent="-91440" algn="l" fontAlgn="ctr">
                        <a:buFont typeface="Arial" panose="020B0604020202020204" pitchFamily="34" charset="0"/>
                        <a:buChar char="•"/>
                      </a:pPr>
                      <a:r>
                        <a:rPr lang="en-US" sz="800" b="0" i="0" u="none" strike="noStrike" dirty="0">
                          <a:solidFill>
                            <a:srgbClr val="5F5F5F"/>
                          </a:solidFill>
                          <a:effectLst/>
                          <a:latin typeface="Calibri" pitchFamily="34" charset="0"/>
                          <a:cs typeface="Calibri" pitchFamily="34" charset="0"/>
                        </a:rPr>
                        <a:t>Comment</a:t>
                      </a:r>
                    </a:p>
                  </a:txBody>
                  <a:tcPr marL="9524" marR="9524" marT="18298" marB="1829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kern="1200" cap="none" normalizeH="0" baseline="0" dirty="0">
                          <a:ln>
                            <a:noFill/>
                          </a:ln>
                          <a:solidFill>
                            <a:srgbClr val="00B050"/>
                          </a:solidFill>
                          <a:effectLst/>
                          <a:latin typeface="Calibri" pitchFamily="34" charset="0"/>
                          <a:ea typeface="+mn-ea"/>
                          <a:cs typeface="Calibri" pitchFamily="34" charset="0"/>
                          <a:sym typeface="Wingdings 2"/>
                        </a:rPr>
                        <a:t></a:t>
                      </a:r>
                      <a:endParaRPr kumimoji="0" lang="en-US" sz="1600" b="1" i="0" u="none" strike="noStrike" kern="1200" cap="none" normalizeH="0" baseline="0" dirty="0">
                        <a:ln>
                          <a:noFill/>
                        </a:ln>
                        <a:solidFill>
                          <a:srgbClr val="00B050"/>
                        </a:solidFill>
                        <a:effectLst/>
                        <a:latin typeface="Calibri" pitchFamily="34" charset="0"/>
                        <a:ea typeface="+mn-ea"/>
                        <a:cs typeface="Calibri" pitchFamily="34" charset="0"/>
                      </a:endParaRPr>
                    </a:p>
                  </a:txBody>
                  <a:tcPr marL="0" marR="0" marT="0" marB="0"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67093">
                <a:tc gridSpan="3">
                  <a:txBody>
                    <a:bodyPr/>
                    <a:lstStyle/>
                    <a:p>
                      <a:pPr marL="137160" indent="-91440" algn="ctr" fontAlgn="ctr"/>
                      <a:endParaRPr lang="en-US" sz="200" b="1" i="0" u="none" strike="noStrike" dirty="0">
                        <a:solidFill>
                          <a:schemeClr val="accent1"/>
                        </a:solidFill>
                        <a:effectLst/>
                        <a:latin typeface="Calibri" pitchFamily="34" charset="0"/>
                        <a:cs typeface="Calibri" pitchFamily="34" charset="0"/>
                      </a:endParaRPr>
                    </a:p>
                  </a:txBody>
                  <a:tcPr marL="182868" marR="9524" marT="18298" marB="18298" anchor="ctr">
                    <a:lnL w="31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hMerge="1">
                  <a:txBody>
                    <a:bodyPr/>
                    <a:lstStyle/>
                    <a:p>
                      <a:pPr algn="ctr" fontAlgn="ctr"/>
                      <a:endParaRPr lang="en-US" sz="200" b="0" i="0" u="none" strike="noStrike" dirty="0">
                        <a:solidFill>
                          <a:srgbClr val="5F5F5F"/>
                        </a:solidFill>
                        <a:effectLst/>
                        <a:latin typeface="Calibri" pitchFamily="34" charset="0"/>
                        <a:cs typeface="Calibri" pitchFamily="34" charset="0"/>
                      </a:endParaRPr>
                    </a:p>
                  </a:txBody>
                  <a:tcPr marL="9525" marR="9525" marT="9525"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a:noFill/>
                    </a:lnTlToBr>
                    <a:lnBlToTr>
                      <a:noFill/>
                    </a:lnBlToTr>
                    <a:noFill/>
                  </a:tcPr>
                </a:tc>
                <a:tc hMerge="1">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200" b="0" i="0" u="none" strike="noStrike" kern="1200" cap="none" normalizeH="0" baseline="0" dirty="0">
                        <a:ln>
                          <a:noFill/>
                        </a:ln>
                        <a:solidFill>
                          <a:srgbClr val="00B050"/>
                        </a:solidFill>
                        <a:effectLst/>
                        <a:latin typeface="Calibri" pitchFamily="34" charset="0"/>
                        <a:ea typeface="+mn-ea"/>
                        <a:cs typeface="Calibri" pitchFamily="34" charset="0"/>
                      </a:endParaRPr>
                    </a:p>
                  </a:txBody>
                  <a:tcPr marL="0" marR="0" marT="0" marB="0" anchor="ctr" horzOverflow="overflow">
                    <a:lnL w="3175" cap="flat" cmpd="sng" algn="ctr">
                      <a:solidFill>
                        <a:schemeClr val="bg1">
                          <a:lumMod val="6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44025">
                <a:tc>
                  <a:txBody>
                    <a:bodyPr/>
                    <a:lstStyle/>
                    <a:p>
                      <a:pPr algn="l" fontAlgn="ctr"/>
                      <a:r>
                        <a:rPr lang="en-US" sz="900" b="1" i="0" u="none" strike="noStrike" dirty="0">
                          <a:solidFill>
                            <a:schemeClr val="accent1"/>
                          </a:solidFill>
                          <a:effectLst/>
                          <a:latin typeface="Calibri" pitchFamily="34" charset="0"/>
                          <a:cs typeface="Calibri" pitchFamily="34" charset="0"/>
                        </a:rPr>
                        <a:t>Treasury Management Stability Program</a:t>
                      </a:r>
                    </a:p>
                  </a:txBody>
                  <a:tcPr marL="91434" marR="9524" marT="9531"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137160" indent="-91440" algn="l" fontAlgn="ctr">
                        <a:buFont typeface="Arial" panose="020B0604020202020204" pitchFamily="34" charset="0"/>
                        <a:buChar char="•"/>
                      </a:pPr>
                      <a:r>
                        <a:rPr lang="en-US" sz="800" b="0" i="0" u="none" strike="noStrike" dirty="0">
                          <a:solidFill>
                            <a:srgbClr val="5F5F5F"/>
                          </a:solidFill>
                          <a:effectLst/>
                          <a:latin typeface="Calibri" pitchFamily="34" charset="0"/>
                          <a:cs typeface="Calibri" pitchFamily="34" charset="0"/>
                        </a:rPr>
                        <a:t>Comment</a:t>
                      </a:r>
                    </a:p>
                  </a:txBody>
                  <a:tcPr marL="9524" marR="9524" marT="18298" marB="1829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kern="1200" cap="none" normalizeH="0" baseline="0" dirty="0">
                          <a:ln>
                            <a:noFill/>
                          </a:ln>
                          <a:solidFill>
                            <a:srgbClr val="00B050"/>
                          </a:solidFill>
                          <a:effectLst/>
                          <a:latin typeface="Calibri" pitchFamily="34" charset="0"/>
                          <a:ea typeface="+mn-ea"/>
                          <a:cs typeface="Calibri" pitchFamily="34" charset="0"/>
                          <a:sym typeface="Wingdings 2"/>
                        </a:rPr>
                        <a:t></a:t>
                      </a:r>
                      <a:endParaRPr kumimoji="0" lang="en-US" sz="1600" b="1" i="0" u="none" strike="noStrike" kern="1200" cap="none" normalizeH="0" baseline="0" dirty="0">
                        <a:ln>
                          <a:noFill/>
                        </a:ln>
                        <a:solidFill>
                          <a:srgbClr val="00B050"/>
                        </a:solidFill>
                        <a:effectLst/>
                        <a:latin typeface="Calibri" pitchFamily="34" charset="0"/>
                        <a:ea typeface="+mn-ea"/>
                        <a:cs typeface="Calibri" pitchFamily="34" charset="0"/>
                      </a:endParaRPr>
                    </a:p>
                  </a:txBody>
                  <a:tcPr marL="0" marR="0" marT="0" marB="0"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54890">
                <a:tc gridSpan="3">
                  <a:txBody>
                    <a:bodyPr/>
                    <a:lstStyle/>
                    <a:p>
                      <a:pPr algn="ctr" fontAlgn="ctr"/>
                      <a:endParaRPr lang="en-US" sz="200" b="1" i="0" u="none" strike="noStrike" dirty="0">
                        <a:solidFill>
                          <a:schemeClr val="accent1"/>
                        </a:solidFill>
                        <a:effectLst/>
                        <a:latin typeface="Calibri" pitchFamily="34" charset="0"/>
                        <a:cs typeface="Calibri" pitchFamily="34" charset="0"/>
                      </a:endParaRPr>
                    </a:p>
                  </a:txBody>
                  <a:tcPr marL="182868" marR="9524" marT="9531" marB="0" anchor="ctr">
                    <a:lnL w="31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hMerge="1">
                  <a:txBody>
                    <a:bodyPr/>
                    <a:lstStyle/>
                    <a:p>
                      <a:pPr algn="ctr" fontAlgn="ctr"/>
                      <a:endParaRPr lang="en-US" sz="200" b="0" i="0" u="none" strike="noStrike" dirty="0">
                        <a:solidFill>
                          <a:srgbClr val="5F5F5F"/>
                        </a:solidFill>
                        <a:effectLst/>
                        <a:latin typeface="Calibri" pitchFamily="34" charset="0"/>
                        <a:cs typeface="Calibri" pitchFamily="34" charset="0"/>
                      </a:endParaRPr>
                    </a:p>
                  </a:txBody>
                  <a:tcPr marL="9525" marR="9525" marT="9525"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a:noFill/>
                    </a:lnTlToBr>
                    <a:lnBlToTr>
                      <a:noFill/>
                    </a:lnBlToTr>
                    <a:noFill/>
                  </a:tcPr>
                </a:tc>
                <a:tc hMerge="1">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200" b="0" i="0" u="none" strike="noStrike" kern="1200" cap="none" normalizeH="0" baseline="0" dirty="0">
                        <a:ln>
                          <a:noFill/>
                        </a:ln>
                        <a:solidFill>
                          <a:srgbClr val="00B050"/>
                        </a:solidFill>
                        <a:effectLst/>
                        <a:latin typeface="Calibri" pitchFamily="34" charset="0"/>
                        <a:ea typeface="+mn-ea"/>
                        <a:cs typeface="Calibri" pitchFamily="34" charset="0"/>
                      </a:endParaRPr>
                    </a:p>
                  </a:txBody>
                  <a:tcPr marL="0" marR="0" marT="0" marB="0" anchor="ctr" horzOverflow="overflow">
                    <a:lnL w="3175" cap="flat" cmpd="sng" algn="ctr">
                      <a:solidFill>
                        <a:schemeClr val="bg1">
                          <a:lumMod val="6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bl>
          </a:graphicData>
        </a:graphic>
      </p:graphicFrame>
      <p:graphicFrame>
        <p:nvGraphicFramePr>
          <p:cNvPr id="26" name="Group 67">
            <a:extLst>
              <a:ext uri="{FF2B5EF4-FFF2-40B4-BE49-F238E27FC236}">
                <a16:creationId xmlns:a16="http://schemas.microsoft.com/office/drawing/2014/main" id="{09A84BBD-8EB1-B5AD-53B0-A27C21EB78D7}"/>
              </a:ext>
            </a:extLst>
          </p:cNvPr>
          <p:cNvGraphicFramePr>
            <a:graphicFrameLocks noGrp="1"/>
          </p:cNvGraphicFramePr>
          <p:nvPr/>
        </p:nvGraphicFramePr>
        <p:xfrm>
          <a:off x="2130425" y="2901950"/>
          <a:ext cx="6262688" cy="1276405"/>
        </p:xfrm>
        <a:graphic>
          <a:graphicData uri="http://schemas.openxmlformats.org/drawingml/2006/table">
            <a:tbl>
              <a:tblPr/>
              <a:tblGrid>
                <a:gridCol w="2194207">
                  <a:extLst>
                    <a:ext uri="{9D8B030D-6E8A-4147-A177-3AD203B41FA5}">
                      <a16:colId xmlns:a16="http://schemas.microsoft.com/office/drawing/2014/main" val="20000"/>
                    </a:ext>
                  </a:extLst>
                </a:gridCol>
                <a:gridCol w="3474161">
                  <a:extLst>
                    <a:ext uri="{9D8B030D-6E8A-4147-A177-3AD203B41FA5}">
                      <a16:colId xmlns:a16="http://schemas.microsoft.com/office/drawing/2014/main" val="20001"/>
                    </a:ext>
                  </a:extLst>
                </a:gridCol>
                <a:gridCol w="594320">
                  <a:extLst>
                    <a:ext uri="{9D8B030D-6E8A-4147-A177-3AD203B41FA5}">
                      <a16:colId xmlns:a16="http://schemas.microsoft.com/office/drawing/2014/main" val="20002"/>
                    </a:ext>
                  </a:extLst>
                </a:gridCol>
              </a:tblGrid>
              <a:tr h="228393">
                <a:tc>
                  <a:txBody>
                    <a:bodyPr/>
                    <a:lstStyle/>
                    <a:p>
                      <a:pPr algn="ctr"/>
                      <a:r>
                        <a:rPr lang="en-US" sz="900" b="1" dirty="0">
                          <a:solidFill>
                            <a:schemeClr val="tx1">
                              <a:lumMod val="50000"/>
                              <a:lumOff val="50000"/>
                            </a:schemeClr>
                          </a:solidFill>
                          <a:latin typeface="Calibri" pitchFamily="34" charset="0"/>
                          <a:cs typeface="Calibri" pitchFamily="34" charset="0"/>
                        </a:rPr>
                        <a:t>PROJECT</a:t>
                      </a:r>
                    </a:p>
                  </a:txBody>
                  <a:tcPr marL="91434" marR="91434" marT="45620" marB="4562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a:noFill/>
                    </a:lnTlToBr>
                    <a:lnBlToTr>
                      <a:noFill/>
                    </a:lnBlToTr>
                    <a:solidFill>
                      <a:schemeClr val="bg1">
                        <a:lumMod val="8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900" b="1" dirty="0">
                          <a:solidFill>
                            <a:schemeClr val="tx1">
                              <a:lumMod val="50000"/>
                              <a:lumOff val="50000"/>
                            </a:schemeClr>
                          </a:solidFill>
                          <a:latin typeface="Calibri" pitchFamily="34" charset="0"/>
                          <a:cs typeface="Calibri" pitchFamily="34" charset="0"/>
                        </a:rPr>
                        <a:t>END</a:t>
                      </a:r>
                      <a:r>
                        <a:rPr lang="en-US" sz="900" b="1" baseline="0" dirty="0">
                          <a:solidFill>
                            <a:schemeClr val="tx1">
                              <a:lumMod val="50000"/>
                              <a:lumOff val="50000"/>
                            </a:schemeClr>
                          </a:solidFill>
                          <a:latin typeface="Calibri" pitchFamily="34" charset="0"/>
                          <a:cs typeface="Calibri" pitchFamily="34" charset="0"/>
                        </a:rPr>
                        <a:t> DATE</a:t>
                      </a:r>
                      <a:endParaRPr lang="en-US" sz="900" b="1" dirty="0">
                        <a:solidFill>
                          <a:schemeClr val="tx1">
                            <a:lumMod val="50000"/>
                            <a:lumOff val="50000"/>
                          </a:schemeClr>
                        </a:solidFill>
                        <a:latin typeface="Calibri" pitchFamily="34" charset="0"/>
                        <a:cs typeface="Calibri" pitchFamily="34" charset="0"/>
                      </a:endParaRPr>
                    </a:p>
                  </a:txBody>
                  <a:tcPr marL="91434" marR="91434" marT="45620" marB="4562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a:noFill/>
                    </a:lnTlToBr>
                    <a:lnBlToTr>
                      <a:noFill/>
                    </a:lnBlToTr>
                    <a:solidFill>
                      <a:schemeClr val="bg1">
                        <a:lumMod val="8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900" b="1" kern="1200" dirty="0">
                          <a:solidFill>
                            <a:schemeClr val="tx1">
                              <a:lumMod val="50000"/>
                              <a:lumOff val="50000"/>
                            </a:schemeClr>
                          </a:solidFill>
                          <a:latin typeface="Calibri" pitchFamily="34" charset="0"/>
                          <a:ea typeface="+mn-ea"/>
                          <a:cs typeface="Calibri" pitchFamily="34" charset="0"/>
                        </a:rPr>
                        <a:t>STATUS</a:t>
                      </a:r>
                    </a:p>
                  </a:txBody>
                  <a:tcPr marL="91434" marR="91434" marT="45620" marB="45620" anchor="ctr">
                    <a:lnL w="31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a:noFill/>
                    </a:lnTlToBr>
                    <a:lnBlToTr>
                      <a:noFill/>
                    </a:lnBlToTr>
                    <a:solidFill>
                      <a:schemeClr val="bg1">
                        <a:lumMod val="85000"/>
                      </a:schemeClr>
                    </a:solidFill>
                  </a:tcPr>
                </a:tc>
                <a:extLst>
                  <a:ext uri="{0D108BD9-81ED-4DB2-BD59-A6C34878D82A}">
                    <a16:rowId xmlns:a16="http://schemas.microsoft.com/office/drawing/2014/main" val="10000"/>
                  </a:ext>
                </a:extLst>
              </a:tr>
              <a:tr h="91270">
                <a:tc gridSpan="3">
                  <a:txBody>
                    <a:bodyPr/>
                    <a:lstStyle/>
                    <a:p>
                      <a:pPr algn="ctr"/>
                      <a:endParaRPr lang="en-US" sz="100" b="1" dirty="0">
                        <a:solidFill>
                          <a:schemeClr val="tx1">
                            <a:lumMod val="50000"/>
                            <a:lumOff val="50000"/>
                          </a:schemeClr>
                        </a:solidFill>
                        <a:latin typeface="Calibri" pitchFamily="34" charset="0"/>
                        <a:cs typeface="Calibri" pitchFamily="34" charset="0"/>
                      </a:endParaRPr>
                    </a:p>
                  </a:txBody>
                  <a:tcPr marL="91434" marR="91434"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00" b="1" dirty="0">
                        <a:solidFill>
                          <a:schemeClr val="tx1">
                            <a:lumMod val="50000"/>
                            <a:lumOff val="50000"/>
                          </a:schemeClr>
                        </a:solidFill>
                        <a:latin typeface="Calibri" pitchFamily="34" charset="0"/>
                        <a:cs typeface="Calibri" pitchFamily="34" charset="0"/>
                      </a:endParaRPr>
                    </a:p>
                  </a:txBody>
                  <a:tcPr marT="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no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00" b="1" kern="1200" dirty="0">
                        <a:solidFill>
                          <a:schemeClr val="tx1">
                            <a:lumMod val="50000"/>
                            <a:lumOff val="50000"/>
                          </a:schemeClr>
                        </a:solidFill>
                        <a:latin typeface="Calibri" pitchFamily="34" charset="0"/>
                        <a:ea typeface="+mn-ea"/>
                        <a:cs typeface="Calibri" pitchFamily="34" charset="0"/>
                      </a:endParaRPr>
                    </a:p>
                  </a:txBody>
                  <a:tcPr marT="0" marB="0" anchor="ctr">
                    <a:lnL w="3175" cap="flat" cmpd="sng" algn="ctr">
                      <a:solidFill>
                        <a:schemeClr val="bg1">
                          <a:lumMod val="65000"/>
                        </a:schemeClr>
                      </a:solidFill>
                      <a:prstDash val="solid"/>
                      <a:round/>
                      <a:headEnd type="none" w="med" len="med"/>
                      <a:tailEnd type="none" w="med" len="med"/>
                    </a:lnL>
                    <a:lnR w="12700" cap="flat" cmpd="sng" algn="ctr">
                      <a:noFill/>
                      <a:prstDash val="solid"/>
                      <a:round/>
                      <a:headEnd type="none" w="med" len="med"/>
                      <a:tailEnd type="none" w="med" len="med"/>
                    </a:lnR>
                    <a:lnT w="3175" cap="flat" cmpd="sng" algn="ctr">
                      <a:no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80328">
                <a:tc>
                  <a:txBody>
                    <a:bodyPr/>
                    <a:lstStyle/>
                    <a:p>
                      <a:pPr algn="l" fontAlgn="ctr"/>
                      <a:r>
                        <a:rPr lang="en-US" sz="900" b="1" i="0" u="none" strike="noStrike" dirty="0">
                          <a:solidFill>
                            <a:schemeClr val="accent1"/>
                          </a:solidFill>
                          <a:effectLst/>
                          <a:latin typeface="Calibri" pitchFamily="34" charset="0"/>
                          <a:cs typeface="Calibri" pitchFamily="34" charset="0"/>
                        </a:rPr>
                        <a:t>Capital Markets Strategic</a:t>
                      </a:r>
                      <a:r>
                        <a:rPr lang="en-US" sz="900" b="1" i="0" u="none" strike="noStrike" baseline="0" dirty="0">
                          <a:solidFill>
                            <a:schemeClr val="accent1"/>
                          </a:solidFill>
                          <a:effectLst/>
                          <a:latin typeface="Calibri" pitchFamily="34" charset="0"/>
                          <a:cs typeface="Calibri" pitchFamily="34" charset="0"/>
                        </a:rPr>
                        <a:t> Initiatives</a:t>
                      </a:r>
                      <a:endParaRPr lang="en-US" sz="900" b="1" i="0" u="none" strike="noStrike" dirty="0">
                        <a:solidFill>
                          <a:schemeClr val="accent1"/>
                        </a:solidFill>
                        <a:effectLst/>
                        <a:latin typeface="Calibri" pitchFamily="34" charset="0"/>
                        <a:cs typeface="Calibri" pitchFamily="34" charset="0"/>
                      </a:endParaRPr>
                    </a:p>
                  </a:txBody>
                  <a:tcPr marL="91434" marR="9524" marT="9506"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137160" indent="-91440" algn="l" fontAlgn="ctr">
                        <a:buFont typeface="Arial" panose="020B0604020202020204" pitchFamily="34" charset="0"/>
                        <a:buChar char="•"/>
                      </a:pPr>
                      <a:r>
                        <a:rPr lang="en-US" sz="800" b="0" i="0" u="none" strike="noStrike" dirty="0">
                          <a:solidFill>
                            <a:srgbClr val="5F5F5F"/>
                          </a:solidFill>
                          <a:effectLst/>
                          <a:latin typeface="Calibri" pitchFamily="34" charset="0"/>
                          <a:cs typeface="Calibri" pitchFamily="34" charset="0"/>
                        </a:rPr>
                        <a:t>Comment</a:t>
                      </a:r>
                    </a:p>
                    <a:p>
                      <a:pPr marL="137160" indent="-91440" algn="l" fontAlgn="ctr">
                        <a:buFont typeface="Arial" panose="020B0604020202020204" pitchFamily="34" charset="0"/>
                        <a:buChar char="•"/>
                      </a:pPr>
                      <a:r>
                        <a:rPr lang="en-US" sz="800" b="0" i="0" u="none" strike="noStrike" dirty="0">
                          <a:solidFill>
                            <a:srgbClr val="5F5F5F"/>
                          </a:solidFill>
                          <a:effectLst/>
                          <a:latin typeface="Calibri" pitchFamily="34" charset="0"/>
                          <a:cs typeface="Calibri" pitchFamily="34" charset="0"/>
                        </a:rPr>
                        <a:t>Comment</a:t>
                      </a:r>
                    </a:p>
                  </a:txBody>
                  <a:tcPr marL="9524" marR="9524" marT="18251" marB="18251"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kern="1200" cap="none" normalizeH="0" baseline="0" dirty="0">
                          <a:ln>
                            <a:noFill/>
                          </a:ln>
                          <a:solidFill>
                            <a:srgbClr val="00B050"/>
                          </a:solidFill>
                          <a:effectLst/>
                          <a:latin typeface="Calibri" pitchFamily="34" charset="0"/>
                          <a:ea typeface="+mn-ea"/>
                          <a:cs typeface="Calibri" pitchFamily="34" charset="0"/>
                          <a:sym typeface="Wingdings 2"/>
                        </a:rPr>
                        <a:t></a:t>
                      </a:r>
                      <a:endParaRPr kumimoji="0" lang="en-US" sz="1600" b="1" i="0" u="none" strike="noStrike" kern="1200" cap="none" normalizeH="0" baseline="0" dirty="0">
                        <a:ln>
                          <a:noFill/>
                        </a:ln>
                        <a:solidFill>
                          <a:srgbClr val="00B050"/>
                        </a:solidFill>
                        <a:effectLst/>
                        <a:latin typeface="Calibri" pitchFamily="34" charset="0"/>
                        <a:ea typeface="+mn-ea"/>
                        <a:cs typeface="Calibri" pitchFamily="34" charset="0"/>
                      </a:endParaRPr>
                    </a:p>
                  </a:txBody>
                  <a:tcPr marL="0" marR="0" marT="0" marB="0"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66980">
                <a:tc gridSpan="3">
                  <a:txBody>
                    <a:bodyPr/>
                    <a:lstStyle/>
                    <a:p>
                      <a:pPr marL="137160" indent="-91440" algn="ctr" fontAlgn="ctr"/>
                      <a:endParaRPr lang="en-US" sz="200" b="1" i="0" u="none" strike="noStrike" dirty="0">
                        <a:solidFill>
                          <a:schemeClr val="accent1"/>
                        </a:solidFill>
                        <a:effectLst/>
                        <a:latin typeface="Calibri" pitchFamily="34" charset="0"/>
                        <a:cs typeface="Calibri" pitchFamily="34" charset="0"/>
                      </a:endParaRPr>
                    </a:p>
                  </a:txBody>
                  <a:tcPr marL="182868" marR="9524" marT="18251" marB="18251" anchor="ctr">
                    <a:lnL w="31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hMerge="1">
                  <a:txBody>
                    <a:bodyPr/>
                    <a:lstStyle/>
                    <a:p>
                      <a:pPr algn="ctr" fontAlgn="ctr"/>
                      <a:endParaRPr lang="en-US" sz="200" b="0" i="0" u="none" strike="noStrike" dirty="0">
                        <a:solidFill>
                          <a:srgbClr val="5F5F5F"/>
                        </a:solidFill>
                        <a:effectLst/>
                        <a:latin typeface="Calibri" pitchFamily="34" charset="0"/>
                        <a:cs typeface="Calibri" pitchFamily="34" charset="0"/>
                      </a:endParaRPr>
                    </a:p>
                  </a:txBody>
                  <a:tcPr marL="9525" marR="9525" marT="9525"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a:noFill/>
                    </a:lnTlToBr>
                    <a:lnBlToTr>
                      <a:noFill/>
                    </a:lnBlToTr>
                    <a:noFill/>
                  </a:tcPr>
                </a:tc>
                <a:tc hMerge="1">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00" b="0" i="0" u="none" strike="noStrike" kern="1200" cap="none" normalizeH="0" baseline="0" dirty="0">
                        <a:ln>
                          <a:noFill/>
                        </a:ln>
                        <a:solidFill>
                          <a:srgbClr val="FFC000"/>
                        </a:solidFill>
                        <a:effectLst/>
                        <a:latin typeface="Calibri" pitchFamily="34" charset="0"/>
                        <a:ea typeface="+mn-ea"/>
                        <a:cs typeface="Calibri" pitchFamily="34" charset="0"/>
                      </a:endParaRPr>
                    </a:p>
                  </a:txBody>
                  <a:tcPr marL="0" marR="0" marT="0" marB="0" anchor="ctr" horzOverflow="overflow">
                    <a:lnL w="3175" cap="flat" cmpd="sng" algn="ctr">
                      <a:solidFill>
                        <a:schemeClr val="bg1">
                          <a:lumMod val="6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43826">
                <a:tc>
                  <a:txBody>
                    <a:bodyPr/>
                    <a:lstStyle/>
                    <a:p>
                      <a:pPr algn="l" fontAlgn="ctr"/>
                      <a:r>
                        <a:rPr lang="en-US" sz="900" b="1" i="0" u="none" strike="noStrike" dirty="0">
                          <a:solidFill>
                            <a:schemeClr val="accent1"/>
                          </a:solidFill>
                          <a:effectLst/>
                          <a:latin typeface="Calibri" pitchFamily="34" charset="0"/>
                          <a:cs typeface="Calibri" pitchFamily="34" charset="0"/>
                        </a:rPr>
                        <a:t>Investment In Syndicated</a:t>
                      </a:r>
                      <a:r>
                        <a:rPr lang="en-US" sz="900" b="1" i="0" u="none" strike="noStrike" baseline="0" dirty="0">
                          <a:solidFill>
                            <a:schemeClr val="accent1"/>
                          </a:solidFill>
                          <a:effectLst/>
                          <a:latin typeface="Calibri" pitchFamily="34" charset="0"/>
                          <a:cs typeface="Calibri" pitchFamily="34" charset="0"/>
                        </a:rPr>
                        <a:t> loans</a:t>
                      </a:r>
                      <a:endParaRPr lang="en-US" sz="900" b="1" i="0" u="none" strike="noStrike" dirty="0">
                        <a:solidFill>
                          <a:schemeClr val="accent1"/>
                        </a:solidFill>
                        <a:effectLst/>
                        <a:latin typeface="Calibri" pitchFamily="34" charset="0"/>
                        <a:cs typeface="Calibri" pitchFamily="34" charset="0"/>
                      </a:endParaRPr>
                    </a:p>
                  </a:txBody>
                  <a:tcPr marL="91434" marR="9524" marT="9506"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137160" indent="-91440" algn="l" fontAlgn="ctr">
                        <a:buFont typeface="Arial" panose="020B0604020202020204" pitchFamily="34" charset="0"/>
                        <a:buChar char="•"/>
                      </a:pPr>
                      <a:r>
                        <a:rPr lang="en-US" sz="800" b="0" i="0" u="none" strike="noStrike" dirty="0">
                          <a:solidFill>
                            <a:srgbClr val="5F5F5F"/>
                          </a:solidFill>
                          <a:effectLst/>
                          <a:latin typeface="Calibri" pitchFamily="34" charset="0"/>
                          <a:cs typeface="Calibri" pitchFamily="34" charset="0"/>
                        </a:rPr>
                        <a:t>Comment</a:t>
                      </a:r>
                    </a:p>
                  </a:txBody>
                  <a:tcPr marL="9524" marR="9524" marT="18251" marB="18251"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kern="1200" cap="none" normalizeH="0" baseline="0" dirty="0">
                          <a:ln>
                            <a:noFill/>
                          </a:ln>
                          <a:solidFill>
                            <a:srgbClr val="00B050"/>
                          </a:solidFill>
                          <a:effectLst/>
                          <a:latin typeface="Calibri" pitchFamily="34" charset="0"/>
                          <a:ea typeface="+mn-ea"/>
                          <a:cs typeface="Calibri" pitchFamily="34" charset="0"/>
                          <a:sym typeface="Wingdings 2"/>
                        </a:rPr>
                        <a:t></a:t>
                      </a:r>
                      <a:endParaRPr kumimoji="0" lang="en-US" sz="1600" b="1" i="0" u="none" strike="noStrike" kern="1200" cap="none" normalizeH="0" baseline="0" dirty="0">
                        <a:ln>
                          <a:noFill/>
                        </a:ln>
                        <a:solidFill>
                          <a:srgbClr val="00B050"/>
                        </a:solidFill>
                        <a:effectLst/>
                        <a:latin typeface="Calibri" pitchFamily="34" charset="0"/>
                        <a:ea typeface="+mn-ea"/>
                        <a:cs typeface="Calibri" pitchFamily="34" charset="0"/>
                      </a:endParaRPr>
                    </a:p>
                  </a:txBody>
                  <a:tcPr marL="0" marR="0" marT="0" marB="0"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66980">
                <a:tc gridSpan="3">
                  <a:txBody>
                    <a:bodyPr/>
                    <a:lstStyle/>
                    <a:p>
                      <a:pPr marL="137160" indent="-91440" algn="ctr" fontAlgn="ctr"/>
                      <a:endParaRPr lang="en-US" sz="200" b="1" i="0" u="none" strike="noStrike" dirty="0">
                        <a:solidFill>
                          <a:schemeClr val="accent1"/>
                        </a:solidFill>
                        <a:effectLst/>
                        <a:latin typeface="Calibri" pitchFamily="34" charset="0"/>
                        <a:cs typeface="Calibri" pitchFamily="34" charset="0"/>
                      </a:endParaRPr>
                    </a:p>
                  </a:txBody>
                  <a:tcPr marL="182868" marR="9524" marT="18251" marB="18251" anchor="ctr">
                    <a:lnL w="31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hMerge="1">
                  <a:txBody>
                    <a:bodyPr/>
                    <a:lstStyle/>
                    <a:p>
                      <a:pPr algn="ctr" fontAlgn="ctr"/>
                      <a:endParaRPr lang="en-US" sz="200" b="0" i="0" u="none" strike="noStrike" dirty="0">
                        <a:solidFill>
                          <a:srgbClr val="5F5F5F"/>
                        </a:solidFill>
                        <a:effectLst/>
                        <a:latin typeface="Calibri" pitchFamily="34" charset="0"/>
                        <a:cs typeface="Calibri" pitchFamily="34" charset="0"/>
                      </a:endParaRPr>
                    </a:p>
                  </a:txBody>
                  <a:tcPr marL="9525" marR="9525" marT="9525"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a:noFill/>
                    </a:lnTlToBr>
                    <a:lnBlToTr>
                      <a:noFill/>
                    </a:lnBlToTr>
                    <a:noFill/>
                  </a:tcPr>
                </a:tc>
                <a:tc hMerge="1">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200" b="0" i="0" u="none" strike="noStrike" kern="1200" cap="none" normalizeH="0" baseline="0" dirty="0">
                        <a:ln>
                          <a:noFill/>
                        </a:ln>
                        <a:solidFill>
                          <a:srgbClr val="00B050"/>
                        </a:solidFill>
                        <a:effectLst/>
                        <a:latin typeface="Calibri" pitchFamily="34" charset="0"/>
                        <a:ea typeface="+mn-ea"/>
                        <a:cs typeface="Calibri" pitchFamily="34" charset="0"/>
                      </a:endParaRPr>
                    </a:p>
                  </a:txBody>
                  <a:tcPr marL="0" marR="0" marT="0" marB="0" anchor="ctr" horzOverflow="overflow">
                    <a:lnL w="3175" cap="flat" cmpd="sng" algn="ctr">
                      <a:solidFill>
                        <a:schemeClr val="bg1">
                          <a:lumMod val="6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43826">
                <a:tc>
                  <a:txBody>
                    <a:bodyPr/>
                    <a:lstStyle/>
                    <a:p>
                      <a:pPr algn="l" fontAlgn="ctr"/>
                      <a:r>
                        <a:rPr lang="en-US" sz="900" b="1" i="0" u="none" strike="noStrike" dirty="0">
                          <a:solidFill>
                            <a:schemeClr val="accent1"/>
                          </a:solidFill>
                          <a:effectLst/>
                          <a:latin typeface="Calibri" pitchFamily="34" charset="0"/>
                          <a:cs typeface="Calibri" pitchFamily="34" charset="0"/>
                        </a:rPr>
                        <a:t>Treasury Management Stability Program</a:t>
                      </a:r>
                    </a:p>
                  </a:txBody>
                  <a:tcPr marL="91434" marR="9524" marT="9506"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137160" indent="-91440" algn="l" fontAlgn="ctr">
                        <a:buFont typeface="Arial" panose="020B0604020202020204" pitchFamily="34" charset="0"/>
                        <a:buChar char="•"/>
                      </a:pPr>
                      <a:r>
                        <a:rPr lang="en-US" sz="800" b="0" i="0" u="none" strike="noStrike" dirty="0">
                          <a:solidFill>
                            <a:srgbClr val="5F5F5F"/>
                          </a:solidFill>
                          <a:effectLst/>
                          <a:latin typeface="Calibri" pitchFamily="34" charset="0"/>
                          <a:cs typeface="Calibri" pitchFamily="34" charset="0"/>
                        </a:rPr>
                        <a:t>Comment</a:t>
                      </a:r>
                    </a:p>
                  </a:txBody>
                  <a:tcPr marL="9524" marR="9524" marT="18251" marB="18251"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kern="1200" cap="none" normalizeH="0" baseline="0" dirty="0">
                          <a:ln>
                            <a:noFill/>
                          </a:ln>
                          <a:solidFill>
                            <a:srgbClr val="00B050"/>
                          </a:solidFill>
                          <a:effectLst/>
                          <a:latin typeface="Calibri" pitchFamily="34" charset="0"/>
                          <a:ea typeface="+mn-ea"/>
                          <a:cs typeface="Calibri" pitchFamily="34" charset="0"/>
                          <a:sym typeface="Wingdings 2"/>
                        </a:rPr>
                        <a:t></a:t>
                      </a:r>
                      <a:endParaRPr kumimoji="0" lang="en-US" sz="1600" b="1" i="0" u="none" strike="noStrike" kern="1200" cap="none" normalizeH="0" baseline="0" dirty="0">
                        <a:ln>
                          <a:noFill/>
                        </a:ln>
                        <a:solidFill>
                          <a:srgbClr val="00B050"/>
                        </a:solidFill>
                        <a:effectLst/>
                        <a:latin typeface="Calibri" pitchFamily="34" charset="0"/>
                        <a:ea typeface="+mn-ea"/>
                        <a:cs typeface="Calibri" pitchFamily="34" charset="0"/>
                      </a:endParaRPr>
                    </a:p>
                  </a:txBody>
                  <a:tcPr marL="0" marR="0" marT="0" marB="0"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54749">
                <a:tc gridSpan="3">
                  <a:txBody>
                    <a:bodyPr/>
                    <a:lstStyle/>
                    <a:p>
                      <a:pPr algn="ctr" fontAlgn="ctr"/>
                      <a:endParaRPr lang="en-US" sz="200" b="1" i="0" u="none" strike="noStrike" dirty="0">
                        <a:solidFill>
                          <a:schemeClr val="accent1"/>
                        </a:solidFill>
                        <a:effectLst/>
                        <a:latin typeface="Calibri" pitchFamily="34" charset="0"/>
                        <a:cs typeface="Calibri" pitchFamily="34" charset="0"/>
                      </a:endParaRPr>
                    </a:p>
                  </a:txBody>
                  <a:tcPr marL="182868" marR="9524" marT="9506" marB="0" anchor="ctr">
                    <a:lnL w="31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hMerge="1">
                  <a:txBody>
                    <a:bodyPr/>
                    <a:lstStyle/>
                    <a:p>
                      <a:pPr algn="ctr" fontAlgn="ctr"/>
                      <a:endParaRPr lang="en-US" sz="200" b="0" i="0" u="none" strike="noStrike" dirty="0">
                        <a:solidFill>
                          <a:srgbClr val="5F5F5F"/>
                        </a:solidFill>
                        <a:effectLst/>
                        <a:latin typeface="Calibri" pitchFamily="34" charset="0"/>
                        <a:cs typeface="Calibri" pitchFamily="34" charset="0"/>
                      </a:endParaRPr>
                    </a:p>
                  </a:txBody>
                  <a:tcPr marL="9525" marR="9525" marT="9525"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a:noFill/>
                    </a:lnTlToBr>
                    <a:lnBlToTr>
                      <a:noFill/>
                    </a:lnBlToTr>
                    <a:noFill/>
                  </a:tcPr>
                </a:tc>
                <a:tc hMerge="1">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200" b="0" i="0" u="none" strike="noStrike" kern="1200" cap="none" normalizeH="0" baseline="0" dirty="0">
                        <a:ln>
                          <a:noFill/>
                        </a:ln>
                        <a:solidFill>
                          <a:srgbClr val="00B050"/>
                        </a:solidFill>
                        <a:effectLst/>
                        <a:latin typeface="Calibri" pitchFamily="34" charset="0"/>
                        <a:ea typeface="+mn-ea"/>
                        <a:cs typeface="Calibri" pitchFamily="34" charset="0"/>
                      </a:endParaRPr>
                    </a:p>
                  </a:txBody>
                  <a:tcPr marL="0" marR="0" marT="0" marB="0" anchor="ctr" horzOverflow="overflow">
                    <a:lnL w="3175" cap="flat" cmpd="sng" algn="ctr">
                      <a:solidFill>
                        <a:schemeClr val="bg1">
                          <a:lumMod val="6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bl>
          </a:graphicData>
        </a:graphic>
      </p:graphicFrame>
      <p:graphicFrame>
        <p:nvGraphicFramePr>
          <p:cNvPr id="27" name="Group 67">
            <a:extLst>
              <a:ext uri="{FF2B5EF4-FFF2-40B4-BE49-F238E27FC236}">
                <a16:creationId xmlns:a16="http://schemas.microsoft.com/office/drawing/2014/main" id="{74E9EF88-1929-A0ED-D0D0-D4149101D9D2}"/>
              </a:ext>
            </a:extLst>
          </p:cNvPr>
          <p:cNvGraphicFramePr>
            <a:graphicFrameLocks noGrp="1"/>
          </p:cNvGraphicFramePr>
          <p:nvPr/>
        </p:nvGraphicFramePr>
        <p:xfrm>
          <a:off x="2130425" y="4716463"/>
          <a:ext cx="6262688" cy="1277937"/>
        </p:xfrm>
        <a:graphic>
          <a:graphicData uri="http://schemas.openxmlformats.org/drawingml/2006/table">
            <a:tbl>
              <a:tblPr/>
              <a:tblGrid>
                <a:gridCol w="2194207">
                  <a:extLst>
                    <a:ext uri="{9D8B030D-6E8A-4147-A177-3AD203B41FA5}">
                      <a16:colId xmlns:a16="http://schemas.microsoft.com/office/drawing/2014/main" val="20000"/>
                    </a:ext>
                  </a:extLst>
                </a:gridCol>
                <a:gridCol w="3474161">
                  <a:extLst>
                    <a:ext uri="{9D8B030D-6E8A-4147-A177-3AD203B41FA5}">
                      <a16:colId xmlns:a16="http://schemas.microsoft.com/office/drawing/2014/main" val="20001"/>
                    </a:ext>
                  </a:extLst>
                </a:gridCol>
                <a:gridCol w="594320">
                  <a:extLst>
                    <a:ext uri="{9D8B030D-6E8A-4147-A177-3AD203B41FA5}">
                      <a16:colId xmlns:a16="http://schemas.microsoft.com/office/drawing/2014/main" val="20002"/>
                    </a:ext>
                  </a:extLst>
                </a:gridCol>
              </a:tblGrid>
              <a:tr h="228739">
                <a:tc>
                  <a:txBody>
                    <a:bodyPr/>
                    <a:lstStyle/>
                    <a:p>
                      <a:pPr algn="ctr"/>
                      <a:r>
                        <a:rPr lang="en-US" sz="900" b="1" dirty="0">
                          <a:solidFill>
                            <a:schemeClr val="tx1">
                              <a:lumMod val="50000"/>
                              <a:lumOff val="50000"/>
                            </a:schemeClr>
                          </a:solidFill>
                          <a:latin typeface="Calibri" pitchFamily="34" charset="0"/>
                          <a:cs typeface="Calibri" pitchFamily="34" charset="0"/>
                        </a:rPr>
                        <a:t>PROJECT</a:t>
                      </a:r>
                    </a:p>
                  </a:txBody>
                  <a:tcPr marL="91434" marR="91434" marT="45738" marB="45738"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a:noFill/>
                    </a:lnTlToBr>
                    <a:lnBlToTr>
                      <a:noFill/>
                    </a:lnBlToTr>
                    <a:solidFill>
                      <a:schemeClr val="bg1">
                        <a:lumMod val="8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900" b="1" dirty="0">
                          <a:solidFill>
                            <a:schemeClr val="tx1">
                              <a:lumMod val="50000"/>
                              <a:lumOff val="50000"/>
                            </a:schemeClr>
                          </a:solidFill>
                          <a:latin typeface="Calibri" pitchFamily="34" charset="0"/>
                          <a:cs typeface="Calibri" pitchFamily="34" charset="0"/>
                        </a:rPr>
                        <a:t>END</a:t>
                      </a:r>
                      <a:r>
                        <a:rPr lang="en-US" sz="900" b="1" baseline="0" dirty="0">
                          <a:solidFill>
                            <a:schemeClr val="tx1">
                              <a:lumMod val="50000"/>
                              <a:lumOff val="50000"/>
                            </a:schemeClr>
                          </a:solidFill>
                          <a:latin typeface="Calibri" pitchFamily="34" charset="0"/>
                          <a:cs typeface="Calibri" pitchFamily="34" charset="0"/>
                        </a:rPr>
                        <a:t> DATE</a:t>
                      </a:r>
                      <a:endParaRPr lang="en-US" sz="900" b="1" dirty="0">
                        <a:solidFill>
                          <a:schemeClr val="tx1">
                            <a:lumMod val="50000"/>
                            <a:lumOff val="50000"/>
                          </a:schemeClr>
                        </a:solidFill>
                        <a:latin typeface="Calibri" pitchFamily="34" charset="0"/>
                        <a:cs typeface="Calibri" pitchFamily="34" charset="0"/>
                      </a:endParaRPr>
                    </a:p>
                  </a:txBody>
                  <a:tcPr marL="91434" marR="91434" marT="45738" marB="45738"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a:noFill/>
                    </a:lnTlToBr>
                    <a:lnBlToTr>
                      <a:noFill/>
                    </a:lnBlToTr>
                    <a:solidFill>
                      <a:schemeClr val="bg1">
                        <a:lumMod val="8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900" b="1" kern="1200" dirty="0">
                          <a:solidFill>
                            <a:schemeClr val="tx1">
                              <a:lumMod val="50000"/>
                              <a:lumOff val="50000"/>
                            </a:schemeClr>
                          </a:solidFill>
                          <a:latin typeface="Calibri" pitchFamily="34" charset="0"/>
                          <a:ea typeface="+mn-ea"/>
                          <a:cs typeface="Calibri" pitchFamily="34" charset="0"/>
                        </a:rPr>
                        <a:t>STATUS</a:t>
                      </a:r>
                    </a:p>
                  </a:txBody>
                  <a:tcPr marL="91434" marR="91434" marT="45738" marB="45738" anchor="ctr">
                    <a:lnL w="31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a:noFill/>
                    </a:lnTlToBr>
                    <a:lnBlToTr>
                      <a:noFill/>
                    </a:lnBlToTr>
                    <a:solidFill>
                      <a:schemeClr val="bg1">
                        <a:lumMod val="85000"/>
                      </a:schemeClr>
                    </a:solidFill>
                  </a:tcPr>
                </a:tc>
                <a:extLst>
                  <a:ext uri="{0D108BD9-81ED-4DB2-BD59-A6C34878D82A}">
                    <a16:rowId xmlns:a16="http://schemas.microsoft.com/office/drawing/2014/main" val="10000"/>
                  </a:ext>
                </a:extLst>
              </a:tr>
              <a:tr h="91505">
                <a:tc gridSpan="3">
                  <a:txBody>
                    <a:bodyPr/>
                    <a:lstStyle/>
                    <a:p>
                      <a:pPr algn="ctr"/>
                      <a:endParaRPr lang="en-US" sz="100" b="1" dirty="0">
                        <a:solidFill>
                          <a:schemeClr val="tx1">
                            <a:lumMod val="50000"/>
                            <a:lumOff val="50000"/>
                          </a:schemeClr>
                        </a:solidFill>
                        <a:latin typeface="Calibri" pitchFamily="34" charset="0"/>
                        <a:cs typeface="Calibri" pitchFamily="34" charset="0"/>
                      </a:endParaRPr>
                    </a:p>
                  </a:txBody>
                  <a:tcPr marL="91434" marR="91434"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00" b="1" dirty="0">
                        <a:solidFill>
                          <a:schemeClr val="tx1">
                            <a:lumMod val="50000"/>
                            <a:lumOff val="50000"/>
                          </a:schemeClr>
                        </a:solidFill>
                        <a:latin typeface="Calibri" pitchFamily="34" charset="0"/>
                        <a:cs typeface="Calibri" pitchFamily="34" charset="0"/>
                      </a:endParaRPr>
                    </a:p>
                  </a:txBody>
                  <a:tcPr marT="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no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00" b="1" kern="1200" dirty="0">
                        <a:solidFill>
                          <a:schemeClr val="tx1">
                            <a:lumMod val="50000"/>
                            <a:lumOff val="50000"/>
                          </a:schemeClr>
                        </a:solidFill>
                        <a:latin typeface="Calibri" pitchFamily="34" charset="0"/>
                        <a:ea typeface="+mn-ea"/>
                        <a:cs typeface="Calibri" pitchFamily="34" charset="0"/>
                      </a:endParaRPr>
                    </a:p>
                  </a:txBody>
                  <a:tcPr marT="0" marB="0" anchor="ctr">
                    <a:lnL w="3175" cap="flat" cmpd="sng" algn="ctr">
                      <a:solidFill>
                        <a:schemeClr val="bg1">
                          <a:lumMod val="65000"/>
                        </a:schemeClr>
                      </a:solidFill>
                      <a:prstDash val="solid"/>
                      <a:round/>
                      <a:headEnd type="none" w="med" len="med"/>
                      <a:tailEnd type="none" w="med" len="med"/>
                    </a:lnL>
                    <a:lnR w="12700" cap="flat" cmpd="sng" algn="ctr">
                      <a:noFill/>
                      <a:prstDash val="solid"/>
                      <a:round/>
                      <a:headEnd type="none" w="med" len="med"/>
                      <a:tailEnd type="none" w="med" len="med"/>
                    </a:lnR>
                    <a:lnT w="3175" cap="flat" cmpd="sng" algn="ctr">
                      <a:no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80569">
                <a:tc>
                  <a:txBody>
                    <a:bodyPr/>
                    <a:lstStyle/>
                    <a:p>
                      <a:pPr algn="l" fontAlgn="ctr"/>
                      <a:r>
                        <a:rPr lang="en-US" sz="900" b="1" i="0" u="none" strike="noStrike" dirty="0">
                          <a:solidFill>
                            <a:schemeClr val="accent1"/>
                          </a:solidFill>
                          <a:effectLst/>
                          <a:latin typeface="Calibri" pitchFamily="34" charset="0"/>
                          <a:cs typeface="Calibri" pitchFamily="34" charset="0"/>
                        </a:rPr>
                        <a:t>Capital Markets Strategic</a:t>
                      </a:r>
                      <a:r>
                        <a:rPr lang="en-US" sz="900" b="1" i="0" u="none" strike="noStrike" baseline="0" dirty="0">
                          <a:solidFill>
                            <a:schemeClr val="accent1"/>
                          </a:solidFill>
                          <a:effectLst/>
                          <a:latin typeface="Calibri" pitchFamily="34" charset="0"/>
                          <a:cs typeface="Calibri" pitchFamily="34" charset="0"/>
                        </a:rPr>
                        <a:t> Initiatives</a:t>
                      </a:r>
                      <a:endParaRPr lang="en-US" sz="900" b="1" i="0" u="none" strike="noStrike" dirty="0">
                        <a:solidFill>
                          <a:schemeClr val="accent1"/>
                        </a:solidFill>
                        <a:effectLst/>
                        <a:latin typeface="Calibri" pitchFamily="34" charset="0"/>
                        <a:cs typeface="Calibri" pitchFamily="34" charset="0"/>
                      </a:endParaRPr>
                    </a:p>
                  </a:txBody>
                  <a:tcPr marL="91434" marR="9524" marT="9531"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137160" indent="-91440" algn="l" fontAlgn="ctr">
                        <a:buFont typeface="Arial" panose="020B0604020202020204" pitchFamily="34" charset="0"/>
                        <a:buChar char="•"/>
                      </a:pPr>
                      <a:r>
                        <a:rPr lang="en-US" sz="800" b="0" i="0" u="none" strike="noStrike" dirty="0">
                          <a:solidFill>
                            <a:srgbClr val="5F5F5F"/>
                          </a:solidFill>
                          <a:effectLst/>
                          <a:latin typeface="Calibri" pitchFamily="34" charset="0"/>
                          <a:cs typeface="Calibri" pitchFamily="34" charset="0"/>
                        </a:rPr>
                        <a:t>Comment</a:t>
                      </a:r>
                    </a:p>
                    <a:p>
                      <a:pPr marL="137160" indent="-91440" algn="l" fontAlgn="ctr">
                        <a:buFont typeface="Arial" panose="020B0604020202020204" pitchFamily="34" charset="0"/>
                        <a:buChar char="•"/>
                      </a:pPr>
                      <a:r>
                        <a:rPr lang="en-US" sz="800" b="0" i="0" u="none" strike="noStrike" dirty="0">
                          <a:solidFill>
                            <a:srgbClr val="5F5F5F"/>
                          </a:solidFill>
                          <a:effectLst/>
                          <a:latin typeface="Calibri" pitchFamily="34" charset="0"/>
                          <a:cs typeface="Calibri" pitchFamily="34" charset="0"/>
                        </a:rPr>
                        <a:t>Comment</a:t>
                      </a:r>
                    </a:p>
                  </a:txBody>
                  <a:tcPr marL="9524" marR="9524" marT="18298" marB="1829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kern="1200" cap="none" normalizeH="0" baseline="0" dirty="0">
                          <a:ln>
                            <a:noFill/>
                          </a:ln>
                          <a:solidFill>
                            <a:srgbClr val="00B050"/>
                          </a:solidFill>
                          <a:effectLst/>
                          <a:latin typeface="Calibri" pitchFamily="34" charset="0"/>
                          <a:ea typeface="+mn-ea"/>
                          <a:cs typeface="Calibri" pitchFamily="34" charset="0"/>
                          <a:sym typeface="Wingdings 2"/>
                        </a:rPr>
                        <a:t></a:t>
                      </a:r>
                      <a:endParaRPr kumimoji="0" lang="en-US" sz="1600" b="1" i="0" u="none" strike="noStrike" kern="1200" cap="none" normalizeH="0" baseline="0" dirty="0">
                        <a:ln>
                          <a:noFill/>
                        </a:ln>
                        <a:solidFill>
                          <a:srgbClr val="00B050"/>
                        </a:solidFill>
                        <a:effectLst/>
                        <a:latin typeface="Calibri" pitchFamily="34" charset="0"/>
                        <a:ea typeface="+mn-ea"/>
                        <a:cs typeface="Calibri" pitchFamily="34" charset="0"/>
                      </a:endParaRPr>
                    </a:p>
                  </a:txBody>
                  <a:tcPr marL="0" marR="0" marT="0" marB="0"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67092">
                <a:tc gridSpan="3">
                  <a:txBody>
                    <a:bodyPr/>
                    <a:lstStyle/>
                    <a:p>
                      <a:pPr marL="137160" indent="-91440" algn="ctr" fontAlgn="ctr"/>
                      <a:endParaRPr lang="en-US" sz="200" b="1" i="0" u="none" strike="noStrike" dirty="0">
                        <a:solidFill>
                          <a:schemeClr val="accent1"/>
                        </a:solidFill>
                        <a:effectLst/>
                        <a:latin typeface="Calibri" pitchFamily="34" charset="0"/>
                        <a:cs typeface="Calibri" pitchFamily="34" charset="0"/>
                      </a:endParaRPr>
                    </a:p>
                  </a:txBody>
                  <a:tcPr marL="182868" marR="9524" marT="18298" marB="18298" anchor="ctr">
                    <a:lnL w="31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hMerge="1">
                  <a:txBody>
                    <a:bodyPr/>
                    <a:lstStyle/>
                    <a:p>
                      <a:pPr algn="ctr" fontAlgn="ctr"/>
                      <a:endParaRPr lang="en-US" sz="200" b="0" i="0" u="none" strike="noStrike" dirty="0">
                        <a:solidFill>
                          <a:srgbClr val="5F5F5F"/>
                        </a:solidFill>
                        <a:effectLst/>
                        <a:latin typeface="Calibri" pitchFamily="34" charset="0"/>
                        <a:cs typeface="Calibri" pitchFamily="34" charset="0"/>
                      </a:endParaRPr>
                    </a:p>
                  </a:txBody>
                  <a:tcPr marL="9525" marR="9525" marT="9525"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a:noFill/>
                    </a:lnTlToBr>
                    <a:lnBlToTr>
                      <a:noFill/>
                    </a:lnBlToTr>
                    <a:noFill/>
                  </a:tcPr>
                </a:tc>
                <a:tc hMerge="1">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00" b="0" i="0" u="none" strike="noStrike" kern="1200" cap="none" normalizeH="0" baseline="0" dirty="0">
                        <a:ln>
                          <a:noFill/>
                        </a:ln>
                        <a:solidFill>
                          <a:srgbClr val="FFC000"/>
                        </a:solidFill>
                        <a:effectLst/>
                        <a:latin typeface="Calibri" pitchFamily="34" charset="0"/>
                        <a:ea typeface="+mn-ea"/>
                        <a:cs typeface="Calibri" pitchFamily="34" charset="0"/>
                      </a:endParaRPr>
                    </a:p>
                  </a:txBody>
                  <a:tcPr marL="0" marR="0" marT="0" marB="0" anchor="ctr" horzOverflow="overflow">
                    <a:lnL w="3175" cap="flat" cmpd="sng" algn="ctr">
                      <a:solidFill>
                        <a:schemeClr val="bg1">
                          <a:lumMod val="6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44025">
                <a:tc>
                  <a:txBody>
                    <a:bodyPr/>
                    <a:lstStyle/>
                    <a:p>
                      <a:pPr algn="l" fontAlgn="ctr"/>
                      <a:r>
                        <a:rPr lang="en-US" sz="900" b="1" i="0" u="none" strike="noStrike" dirty="0">
                          <a:solidFill>
                            <a:schemeClr val="accent1"/>
                          </a:solidFill>
                          <a:effectLst/>
                          <a:latin typeface="Calibri" pitchFamily="34" charset="0"/>
                          <a:cs typeface="Calibri" pitchFamily="34" charset="0"/>
                        </a:rPr>
                        <a:t>Investment In Syndicated</a:t>
                      </a:r>
                      <a:r>
                        <a:rPr lang="en-US" sz="900" b="1" i="0" u="none" strike="noStrike" baseline="0" dirty="0">
                          <a:solidFill>
                            <a:schemeClr val="accent1"/>
                          </a:solidFill>
                          <a:effectLst/>
                          <a:latin typeface="Calibri" pitchFamily="34" charset="0"/>
                          <a:cs typeface="Calibri" pitchFamily="34" charset="0"/>
                        </a:rPr>
                        <a:t> loans</a:t>
                      </a:r>
                      <a:endParaRPr lang="en-US" sz="900" b="1" i="0" u="none" strike="noStrike" dirty="0">
                        <a:solidFill>
                          <a:schemeClr val="accent1"/>
                        </a:solidFill>
                        <a:effectLst/>
                        <a:latin typeface="Calibri" pitchFamily="34" charset="0"/>
                        <a:cs typeface="Calibri" pitchFamily="34" charset="0"/>
                      </a:endParaRPr>
                    </a:p>
                  </a:txBody>
                  <a:tcPr marL="91434" marR="9524" marT="9531"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137160" indent="-91440" algn="l" fontAlgn="ctr">
                        <a:buFont typeface="Arial" panose="020B0604020202020204" pitchFamily="34" charset="0"/>
                        <a:buChar char="•"/>
                      </a:pPr>
                      <a:r>
                        <a:rPr lang="en-US" sz="800" b="0" i="0" u="none" strike="noStrike" dirty="0">
                          <a:solidFill>
                            <a:srgbClr val="5F5F5F"/>
                          </a:solidFill>
                          <a:effectLst/>
                          <a:latin typeface="Calibri" pitchFamily="34" charset="0"/>
                          <a:cs typeface="Calibri" pitchFamily="34" charset="0"/>
                        </a:rPr>
                        <a:t>Comment</a:t>
                      </a:r>
                    </a:p>
                  </a:txBody>
                  <a:tcPr marL="9524" marR="9524" marT="18298" marB="1829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kern="1200" cap="none" normalizeH="0" baseline="0" dirty="0">
                          <a:ln>
                            <a:noFill/>
                          </a:ln>
                          <a:solidFill>
                            <a:srgbClr val="00B050"/>
                          </a:solidFill>
                          <a:effectLst/>
                          <a:latin typeface="Calibri" pitchFamily="34" charset="0"/>
                          <a:ea typeface="+mn-ea"/>
                          <a:cs typeface="Calibri" pitchFamily="34" charset="0"/>
                          <a:sym typeface="Wingdings 2"/>
                        </a:rPr>
                        <a:t></a:t>
                      </a:r>
                      <a:endParaRPr kumimoji="0" lang="en-US" sz="1600" b="1" i="0" u="none" strike="noStrike" kern="1200" cap="none" normalizeH="0" baseline="0" dirty="0">
                        <a:ln>
                          <a:noFill/>
                        </a:ln>
                        <a:solidFill>
                          <a:srgbClr val="00B050"/>
                        </a:solidFill>
                        <a:effectLst/>
                        <a:latin typeface="Calibri" pitchFamily="34" charset="0"/>
                        <a:ea typeface="+mn-ea"/>
                        <a:cs typeface="Calibri" pitchFamily="34" charset="0"/>
                      </a:endParaRPr>
                    </a:p>
                  </a:txBody>
                  <a:tcPr marL="0" marR="0" marT="0" marB="0"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67092">
                <a:tc gridSpan="3">
                  <a:txBody>
                    <a:bodyPr/>
                    <a:lstStyle/>
                    <a:p>
                      <a:pPr marL="137160" indent="-91440" algn="ctr" fontAlgn="ctr"/>
                      <a:endParaRPr lang="en-US" sz="200" b="1" i="0" u="none" strike="noStrike" dirty="0">
                        <a:solidFill>
                          <a:schemeClr val="accent1"/>
                        </a:solidFill>
                        <a:effectLst/>
                        <a:latin typeface="Calibri" pitchFamily="34" charset="0"/>
                        <a:cs typeface="Calibri" pitchFamily="34" charset="0"/>
                      </a:endParaRPr>
                    </a:p>
                  </a:txBody>
                  <a:tcPr marL="182868" marR="9524" marT="18298" marB="18298" anchor="ctr">
                    <a:lnL w="31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hMerge="1">
                  <a:txBody>
                    <a:bodyPr/>
                    <a:lstStyle/>
                    <a:p>
                      <a:pPr algn="ctr" fontAlgn="ctr"/>
                      <a:endParaRPr lang="en-US" sz="200" b="0" i="0" u="none" strike="noStrike" dirty="0">
                        <a:solidFill>
                          <a:srgbClr val="5F5F5F"/>
                        </a:solidFill>
                        <a:effectLst/>
                        <a:latin typeface="Calibri" pitchFamily="34" charset="0"/>
                        <a:cs typeface="Calibri" pitchFamily="34" charset="0"/>
                      </a:endParaRPr>
                    </a:p>
                  </a:txBody>
                  <a:tcPr marL="9525" marR="9525" marT="9525"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a:noFill/>
                    </a:lnTlToBr>
                    <a:lnBlToTr>
                      <a:noFill/>
                    </a:lnBlToTr>
                    <a:noFill/>
                  </a:tcPr>
                </a:tc>
                <a:tc hMerge="1">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200" b="0" i="0" u="none" strike="noStrike" kern="1200" cap="none" normalizeH="0" baseline="0" dirty="0">
                        <a:ln>
                          <a:noFill/>
                        </a:ln>
                        <a:solidFill>
                          <a:srgbClr val="00B050"/>
                        </a:solidFill>
                        <a:effectLst/>
                        <a:latin typeface="Calibri" pitchFamily="34" charset="0"/>
                        <a:ea typeface="+mn-ea"/>
                        <a:cs typeface="Calibri" pitchFamily="34" charset="0"/>
                      </a:endParaRPr>
                    </a:p>
                  </a:txBody>
                  <a:tcPr marL="0" marR="0" marT="0" marB="0" anchor="ctr" horzOverflow="overflow">
                    <a:lnL w="3175" cap="flat" cmpd="sng" algn="ctr">
                      <a:solidFill>
                        <a:schemeClr val="bg1">
                          <a:lumMod val="6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44025">
                <a:tc>
                  <a:txBody>
                    <a:bodyPr/>
                    <a:lstStyle/>
                    <a:p>
                      <a:pPr algn="l" fontAlgn="ctr"/>
                      <a:r>
                        <a:rPr lang="en-US" sz="900" b="1" i="0" u="none" strike="noStrike" dirty="0">
                          <a:solidFill>
                            <a:schemeClr val="accent1"/>
                          </a:solidFill>
                          <a:effectLst/>
                          <a:latin typeface="Calibri" pitchFamily="34" charset="0"/>
                          <a:cs typeface="Calibri" pitchFamily="34" charset="0"/>
                        </a:rPr>
                        <a:t>Treasury Management Stability Program</a:t>
                      </a:r>
                    </a:p>
                  </a:txBody>
                  <a:tcPr marL="91434" marR="9524" marT="9531"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137160" indent="-91440" algn="l" fontAlgn="ctr">
                        <a:buFont typeface="Arial" panose="020B0604020202020204" pitchFamily="34" charset="0"/>
                        <a:buChar char="•"/>
                      </a:pPr>
                      <a:r>
                        <a:rPr lang="en-US" sz="800" b="0" i="0" u="none" strike="noStrike" dirty="0">
                          <a:solidFill>
                            <a:srgbClr val="5F5F5F"/>
                          </a:solidFill>
                          <a:effectLst/>
                          <a:latin typeface="Calibri" pitchFamily="34" charset="0"/>
                          <a:cs typeface="Calibri" pitchFamily="34" charset="0"/>
                        </a:rPr>
                        <a:t>Comment</a:t>
                      </a:r>
                    </a:p>
                  </a:txBody>
                  <a:tcPr marL="9524" marR="9524" marT="18298" marB="1829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kern="1200" cap="none" normalizeH="0" baseline="0" dirty="0">
                          <a:ln>
                            <a:noFill/>
                          </a:ln>
                          <a:solidFill>
                            <a:srgbClr val="00B050"/>
                          </a:solidFill>
                          <a:effectLst/>
                          <a:latin typeface="Calibri" pitchFamily="34" charset="0"/>
                          <a:ea typeface="+mn-ea"/>
                          <a:cs typeface="Calibri" pitchFamily="34" charset="0"/>
                          <a:sym typeface="Wingdings 2"/>
                        </a:rPr>
                        <a:t></a:t>
                      </a:r>
                      <a:endParaRPr kumimoji="0" lang="en-US" sz="1600" b="1" i="0" u="none" strike="noStrike" kern="1200" cap="none" normalizeH="0" baseline="0" dirty="0">
                        <a:ln>
                          <a:noFill/>
                        </a:ln>
                        <a:solidFill>
                          <a:srgbClr val="00B050"/>
                        </a:solidFill>
                        <a:effectLst/>
                        <a:latin typeface="Calibri" pitchFamily="34" charset="0"/>
                        <a:ea typeface="+mn-ea"/>
                        <a:cs typeface="Calibri" pitchFamily="34" charset="0"/>
                      </a:endParaRPr>
                    </a:p>
                  </a:txBody>
                  <a:tcPr marL="0" marR="0" marT="0" marB="0"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54890">
                <a:tc gridSpan="3">
                  <a:txBody>
                    <a:bodyPr/>
                    <a:lstStyle/>
                    <a:p>
                      <a:pPr algn="ctr" fontAlgn="ctr"/>
                      <a:endParaRPr lang="en-US" sz="200" b="1" i="0" u="none" strike="noStrike" dirty="0">
                        <a:solidFill>
                          <a:schemeClr val="accent1"/>
                        </a:solidFill>
                        <a:effectLst/>
                        <a:latin typeface="Calibri" pitchFamily="34" charset="0"/>
                        <a:cs typeface="Calibri" pitchFamily="34" charset="0"/>
                      </a:endParaRPr>
                    </a:p>
                  </a:txBody>
                  <a:tcPr marL="182868" marR="9524" marT="9531" marB="0" anchor="ctr">
                    <a:lnL w="31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hMerge="1">
                  <a:txBody>
                    <a:bodyPr/>
                    <a:lstStyle/>
                    <a:p>
                      <a:pPr algn="ctr" fontAlgn="ctr"/>
                      <a:endParaRPr lang="en-US" sz="200" b="0" i="0" u="none" strike="noStrike" dirty="0">
                        <a:solidFill>
                          <a:srgbClr val="5F5F5F"/>
                        </a:solidFill>
                        <a:effectLst/>
                        <a:latin typeface="Calibri" pitchFamily="34" charset="0"/>
                        <a:cs typeface="Calibri" pitchFamily="34" charset="0"/>
                      </a:endParaRPr>
                    </a:p>
                  </a:txBody>
                  <a:tcPr marL="9525" marR="9525" marT="9525"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a:noFill/>
                    </a:lnTlToBr>
                    <a:lnBlToTr>
                      <a:noFill/>
                    </a:lnBlToTr>
                    <a:noFill/>
                  </a:tcPr>
                </a:tc>
                <a:tc hMerge="1">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200" b="0" i="0" u="none" strike="noStrike" kern="1200" cap="none" normalizeH="0" baseline="0" dirty="0">
                        <a:ln>
                          <a:noFill/>
                        </a:ln>
                        <a:solidFill>
                          <a:srgbClr val="00B050"/>
                        </a:solidFill>
                        <a:effectLst/>
                        <a:latin typeface="Calibri" pitchFamily="34" charset="0"/>
                        <a:ea typeface="+mn-ea"/>
                        <a:cs typeface="Calibri" pitchFamily="34" charset="0"/>
                      </a:endParaRPr>
                    </a:p>
                  </a:txBody>
                  <a:tcPr marL="0" marR="0" marT="0" marB="0" anchor="ctr" horzOverflow="overflow">
                    <a:lnL w="3175" cap="flat" cmpd="sng" algn="ctr">
                      <a:solidFill>
                        <a:schemeClr val="bg1">
                          <a:lumMod val="6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bl>
          </a:graphicData>
        </a:graphic>
      </p:graphicFrame>
      <p:pic>
        <p:nvPicPr>
          <p:cNvPr id="60536" name="Picture 21">
            <a:extLst>
              <a:ext uri="{FF2B5EF4-FFF2-40B4-BE49-F238E27FC236}">
                <a16:creationId xmlns:a16="http://schemas.microsoft.com/office/drawing/2014/main" id="{19ED5103-2A7E-CC10-5D14-151B65A445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2170" t="2" r="2261" b="20876"/>
          <a:stretch>
            <a:fillRect/>
          </a:stretch>
        </p:blipFill>
        <p:spPr bwMode="auto">
          <a:xfrm>
            <a:off x="627063" y="2093913"/>
            <a:ext cx="1181100" cy="317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a:extLst>
              <a:ext uri="{FF2B5EF4-FFF2-40B4-BE49-F238E27FC236}">
                <a16:creationId xmlns:a16="http://schemas.microsoft.com/office/drawing/2014/main" id="{5A635317-53C8-A806-DDBC-337A48CD8943}"/>
              </a:ext>
            </a:extLst>
          </p:cNvPr>
          <p:cNvSpPr txBox="1"/>
          <p:nvPr/>
        </p:nvSpPr>
        <p:spPr>
          <a:xfrm>
            <a:off x="627063" y="2144713"/>
            <a:ext cx="1165225" cy="215900"/>
          </a:xfrm>
          <a:prstGeom prst="rect">
            <a:avLst/>
          </a:prstGeom>
          <a:noFill/>
        </p:spPr>
        <p:txBody>
          <a:bodyPr>
            <a:spAutoFit/>
          </a:bodyPr>
          <a:lstStyle/>
          <a:p>
            <a:pPr algn="ctr" eaLnBrk="1" hangingPunct="1">
              <a:defRPr/>
            </a:pPr>
            <a:r>
              <a:rPr lang="en-US" sz="800" b="1" spc="100" dirty="0">
                <a:solidFill>
                  <a:schemeClr val="bg1"/>
                </a:solidFill>
              </a:rPr>
              <a:t>TOS LEADER</a:t>
            </a:r>
          </a:p>
        </p:txBody>
      </p:sp>
    </p:spTree>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Content Placeholder 4">
            <a:extLst>
              <a:ext uri="{FF2B5EF4-FFF2-40B4-BE49-F238E27FC236}">
                <a16:creationId xmlns:a16="http://schemas.microsoft.com/office/drawing/2014/main" id="{3B969E75-CFCB-97D5-9EE5-8873855E765B}"/>
              </a:ext>
            </a:extLst>
          </p:cNvPr>
          <p:cNvSpPr>
            <a:spLocks noGrp="1"/>
          </p:cNvSpPr>
          <p:nvPr>
            <p:ph idx="14"/>
          </p:nvPr>
        </p:nvSpPr>
        <p:spPr bwMode="auto">
          <a:xfrm>
            <a:off x="231775" y="98425"/>
            <a:ext cx="7954963" cy="4540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tIns="45720" bIns="45720" numCol="1" anchor="t" anchorCtr="0" compatLnSpc="1">
            <a:prstTxWarp prst="textNoShape">
              <a:avLst/>
            </a:prstTxWarp>
          </a:bodyPr>
          <a:lstStyle/>
          <a:p>
            <a:r>
              <a:rPr lang="en-US" altLang="en-US"/>
              <a:t>Visuals</a:t>
            </a:r>
          </a:p>
        </p:txBody>
      </p:sp>
      <p:pic>
        <p:nvPicPr>
          <p:cNvPr id="16387" name="Picture 2">
            <a:extLst>
              <a:ext uri="{FF2B5EF4-FFF2-40B4-BE49-F238E27FC236}">
                <a16:creationId xmlns:a16="http://schemas.microsoft.com/office/drawing/2014/main" id="{E1CBA51C-AE8A-6621-411A-086E6F0864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1428750"/>
            <a:ext cx="593725" cy="576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388" name="Picture 3">
            <a:extLst>
              <a:ext uri="{FF2B5EF4-FFF2-40B4-BE49-F238E27FC236}">
                <a16:creationId xmlns:a16="http://schemas.microsoft.com/office/drawing/2014/main" id="{FDD065B0-F163-AAF2-CC66-D972C29F6F7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2600" y="1428750"/>
            <a:ext cx="593725" cy="576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389" name="Picture 4">
            <a:extLst>
              <a:ext uri="{FF2B5EF4-FFF2-40B4-BE49-F238E27FC236}">
                <a16:creationId xmlns:a16="http://schemas.microsoft.com/office/drawing/2014/main" id="{8AF53F28-ADC8-86A3-9167-E028D7009A0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43200" y="1428750"/>
            <a:ext cx="579438" cy="576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390" name="Content Placeholder 2">
            <a:extLst>
              <a:ext uri="{FF2B5EF4-FFF2-40B4-BE49-F238E27FC236}">
                <a16:creationId xmlns:a16="http://schemas.microsoft.com/office/drawing/2014/main" id="{EA036A0C-F1E4-5260-87BD-3A1EA6328DC6}"/>
              </a:ext>
            </a:extLst>
          </p:cNvPr>
          <p:cNvSpPr txBox="1">
            <a:spLocks/>
          </p:cNvSpPr>
          <p:nvPr/>
        </p:nvSpPr>
        <p:spPr bwMode="auto">
          <a:xfrm>
            <a:off x="4770438" y="4064000"/>
            <a:ext cx="2527300" cy="25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spcBef>
                <a:spcPct val="20000"/>
              </a:spcBef>
              <a:buFont typeface="Arial" panose="020B0604020202020204" pitchFamily="34" charset="0"/>
              <a:buNone/>
            </a:pPr>
            <a:r>
              <a:rPr lang="en-US" altLang="en-US" sz="1400" b="1">
                <a:solidFill>
                  <a:schemeClr val="bg1"/>
                </a:solidFill>
              </a:rPr>
              <a:t>Graphic Display </a:t>
            </a:r>
          </a:p>
        </p:txBody>
      </p:sp>
      <p:sp>
        <p:nvSpPr>
          <p:cNvPr id="16391" name="Content Placeholder 2">
            <a:extLst>
              <a:ext uri="{FF2B5EF4-FFF2-40B4-BE49-F238E27FC236}">
                <a16:creationId xmlns:a16="http://schemas.microsoft.com/office/drawing/2014/main" id="{A5A3C10D-7648-D7B4-A105-0D33A2CA699E}"/>
              </a:ext>
            </a:extLst>
          </p:cNvPr>
          <p:cNvSpPr txBox="1">
            <a:spLocks/>
          </p:cNvSpPr>
          <p:nvPr/>
        </p:nvSpPr>
        <p:spPr bwMode="auto">
          <a:xfrm>
            <a:off x="317500" y="727075"/>
            <a:ext cx="2654300"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spcBef>
                <a:spcPct val="20000"/>
              </a:spcBef>
              <a:buFont typeface="Arial" panose="020B0604020202020204" pitchFamily="34" charset="0"/>
              <a:buNone/>
            </a:pPr>
            <a:r>
              <a:rPr lang="en-US" altLang="en-US" sz="2000" b="1">
                <a:solidFill>
                  <a:schemeClr val="accent1"/>
                </a:solidFill>
              </a:rPr>
              <a:t>Maturity Dials</a:t>
            </a:r>
          </a:p>
        </p:txBody>
      </p:sp>
      <p:sp>
        <p:nvSpPr>
          <p:cNvPr id="16392" name="Content Placeholder 2">
            <a:extLst>
              <a:ext uri="{FF2B5EF4-FFF2-40B4-BE49-F238E27FC236}">
                <a16:creationId xmlns:a16="http://schemas.microsoft.com/office/drawing/2014/main" id="{831B6477-8C27-7DC8-820C-E4157883DA40}"/>
              </a:ext>
            </a:extLst>
          </p:cNvPr>
          <p:cNvSpPr txBox="1">
            <a:spLocks/>
          </p:cNvSpPr>
          <p:nvPr/>
        </p:nvSpPr>
        <p:spPr bwMode="auto">
          <a:xfrm>
            <a:off x="330200" y="2317750"/>
            <a:ext cx="4440238"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spcBef>
                <a:spcPct val="20000"/>
              </a:spcBef>
              <a:buFont typeface="Arial" panose="020B0604020202020204" pitchFamily="34" charset="0"/>
              <a:buNone/>
            </a:pPr>
            <a:r>
              <a:rPr lang="en-US" altLang="en-US" sz="2000" b="1">
                <a:solidFill>
                  <a:schemeClr val="accent1"/>
                </a:solidFill>
              </a:rPr>
              <a:t>Maturity Scales </a:t>
            </a:r>
            <a:r>
              <a:rPr lang="en-US" altLang="en-US" sz="2000">
                <a:solidFill>
                  <a:schemeClr val="accent1"/>
                </a:solidFill>
              </a:rPr>
              <a:t>(Grouped Objects) </a:t>
            </a:r>
          </a:p>
        </p:txBody>
      </p:sp>
      <p:sp>
        <p:nvSpPr>
          <p:cNvPr id="16393" name="Content Placeholder 2">
            <a:extLst>
              <a:ext uri="{FF2B5EF4-FFF2-40B4-BE49-F238E27FC236}">
                <a16:creationId xmlns:a16="http://schemas.microsoft.com/office/drawing/2014/main" id="{4CED86BE-07F9-39F7-373B-92036758CC9A}"/>
              </a:ext>
            </a:extLst>
          </p:cNvPr>
          <p:cNvSpPr txBox="1">
            <a:spLocks/>
          </p:cNvSpPr>
          <p:nvPr/>
        </p:nvSpPr>
        <p:spPr bwMode="auto">
          <a:xfrm>
            <a:off x="5140325" y="1050925"/>
            <a:ext cx="2654300" cy="325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spcBef>
                <a:spcPct val="20000"/>
              </a:spcBef>
              <a:buFont typeface="Arial" panose="020B0604020202020204" pitchFamily="34" charset="0"/>
              <a:buNone/>
            </a:pPr>
            <a:r>
              <a:rPr lang="en-US" altLang="en-US" sz="2000" b="1">
                <a:solidFill>
                  <a:schemeClr val="accent1"/>
                </a:solidFill>
              </a:rPr>
              <a:t>Graphic Display Boxes</a:t>
            </a:r>
          </a:p>
        </p:txBody>
      </p:sp>
      <p:grpSp>
        <p:nvGrpSpPr>
          <p:cNvPr id="16394" name="Group 17">
            <a:extLst>
              <a:ext uri="{FF2B5EF4-FFF2-40B4-BE49-F238E27FC236}">
                <a16:creationId xmlns:a16="http://schemas.microsoft.com/office/drawing/2014/main" id="{F7FCEA4B-40A5-2C1F-E274-8DDD82D0DDE0}"/>
              </a:ext>
            </a:extLst>
          </p:cNvPr>
          <p:cNvGrpSpPr>
            <a:grpSpLocks/>
          </p:cNvGrpSpPr>
          <p:nvPr/>
        </p:nvGrpSpPr>
        <p:grpSpPr bwMode="auto">
          <a:xfrm>
            <a:off x="1004888" y="2762250"/>
            <a:ext cx="1511300" cy="401638"/>
            <a:chOff x="1004628" y="2762960"/>
            <a:chExt cx="1510903" cy="401104"/>
          </a:xfrm>
        </p:grpSpPr>
        <p:sp>
          <p:nvSpPr>
            <p:cNvPr id="93" name="Rectangle 92">
              <a:extLst>
                <a:ext uri="{FF2B5EF4-FFF2-40B4-BE49-F238E27FC236}">
                  <a16:creationId xmlns:a16="http://schemas.microsoft.com/office/drawing/2014/main" id="{0C8EA9C1-1AC7-3D41-2242-A6EE759D3B78}"/>
                </a:ext>
              </a:extLst>
            </p:cNvPr>
            <p:cNvSpPr/>
            <p:nvPr/>
          </p:nvSpPr>
          <p:spPr>
            <a:xfrm>
              <a:off x="1004628" y="2835888"/>
              <a:ext cx="1510903" cy="169637"/>
            </a:xfrm>
            <a:prstGeom prst="rect">
              <a:avLst/>
            </a:prstGeom>
            <a:gradFill flip="none" rotWithShape="1">
              <a:gsLst>
                <a:gs pos="0">
                  <a:schemeClr val="bg1">
                    <a:lumMod val="95000"/>
                  </a:schemeClr>
                </a:gs>
                <a:gs pos="50000">
                  <a:schemeClr val="bg1">
                    <a:lumMod val="85000"/>
                    <a:shade val="67500"/>
                    <a:satMod val="115000"/>
                  </a:schemeClr>
                </a:gs>
                <a:gs pos="100000">
                  <a:schemeClr val="bg1">
                    <a:lumMod val="85000"/>
                    <a:shade val="100000"/>
                    <a:satMod val="115000"/>
                  </a:schemeClr>
                </a:gs>
              </a:gsLst>
              <a:lin ang="0" scaled="1"/>
              <a:tileRect/>
            </a:gra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grpSp>
          <p:nvGrpSpPr>
            <p:cNvPr id="16454" name="Group 93">
              <a:extLst>
                <a:ext uri="{FF2B5EF4-FFF2-40B4-BE49-F238E27FC236}">
                  <a16:creationId xmlns:a16="http://schemas.microsoft.com/office/drawing/2014/main" id="{EE51C718-7921-C42F-ECFD-D3FA6669700A}"/>
                </a:ext>
              </a:extLst>
            </p:cNvPr>
            <p:cNvGrpSpPr>
              <a:grpSpLocks/>
            </p:cNvGrpSpPr>
            <p:nvPr/>
          </p:nvGrpSpPr>
          <p:grpSpPr bwMode="auto">
            <a:xfrm>
              <a:off x="1004628" y="2990657"/>
              <a:ext cx="1510903" cy="173407"/>
              <a:chOff x="1219200" y="3352800"/>
              <a:chExt cx="2438400" cy="279856"/>
            </a:xfrm>
          </p:grpSpPr>
          <p:sp>
            <p:nvSpPr>
              <p:cNvPr id="16459" name="TextBox 98">
                <a:extLst>
                  <a:ext uri="{FF2B5EF4-FFF2-40B4-BE49-F238E27FC236}">
                    <a16:creationId xmlns:a16="http://schemas.microsoft.com/office/drawing/2014/main" id="{A08350D4-9A07-7557-3910-5CE28896BFE5}"/>
                  </a:ext>
                </a:extLst>
              </p:cNvPr>
              <p:cNvSpPr txBox="1">
                <a:spLocks noChangeArrowheads="1"/>
              </p:cNvSpPr>
              <p:nvPr/>
            </p:nvSpPr>
            <p:spPr bwMode="auto">
              <a:xfrm>
                <a:off x="1219200" y="3352800"/>
                <a:ext cx="3048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a:r>
                  <a:rPr lang="en-US" altLang="en-US" sz="1200" b="1">
                    <a:solidFill>
                      <a:schemeClr val="accent1"/>
                    </a:solidFill>
                  </a:rPr>
                  <a:t>1</a:t>
                </a:r>
              </a:p>
            </p:txBody>
          </p:sp>
          <p:sp>
            <p:nvSpPr>
              <p:cNvPr id="16460" name="TextBox 99">
                <a:extLst>
                  <a:ext uri="{FF2B5EF4-FFF2-40B4-BE49-F238E27FC236}">
                    <a16:creationId xmlns:a16="http://schemas.microsoft.com/office/drawing/2014/main" id="{5DB83967-973E-0E88-EF89-018EC969CD96}"/>
                  </a:ext>
                </a:extLst>
              </p:cNvPr>
              <p:cNvSpPr txBox="1">
                <a:spLocks noChangeArrowheads="1"/>
              </p:cNvSpPr>
              <p:nvPr/>
            </p:nvSpPr>
            <p:spPr bwMode="auto">
              <a:xfrm>
                <a:off x="3352800" y="3355657"/>
                <a:ext cx="3048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a:r>
                  <a:rPr lang="en-US" altLang="en-US" sz="1200" b="1">
                    <a:solidFill>
                      <a:schemeClr val="accent1"/>
                    </a:solidFill>
                  </a:rPr>
                  <a:t>5</a:t>
                </a:r>
              </a:p>
            </p:txBody>
          </p:sp>
          <p:sp>
            <p:nvSpPr>
              <p:cNvPr id="16461" name="TextBox 100">
                <a:extLst>
                  <a:ext uri="{FF2B5EF4-FFF2-40B4-BE49-F238E27FC236}">
                    <a16:creationId xmlns:a16="http://schemas.microsoft.com/office/drawing/2014/main" id="{71315726-F21D-DB3D-5A8D-3D4109E0D2C5}"/>
                  </a:ext>
                </a:extLst>
              </p:cNvPr>
              <p:cNvSpPr txBox="1">
                <a:spLocks noChangeArrowheads="1"/>
              </p:cNvSpPr>
              <p:nvPr/>
            </p:nvSpPr>
            <p:spPr bwMode="auto">
              <a:xfrm>
                <a:off x="1752600" y="3352800"/>
                <a:ext cx="3048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a:r>
                  <a:rPr lang="en-US" altLang="en-US" sz="1200" b="1">
                    <a:solidFill>
                      <a:schemeClr val="accent1"/>
                    </a:solidFill>
                  </a:rPr>
                  <a:t>2</a:t>
                </a:r>
              </a:p>
            </p:txBody>
          </p:sp>
          <p:sp>
            <p:nvSpPr>
              <p:cNvPr id="16462" name="TextBox 101">
                <a:extLst>
                  <a:ext uri="{FF2B5EF4-FFF2-40B4-BE49-F238E27FC236}">
                    <a16:creationId xmlns:a16="http://schemas.microsoft.com/office/drawing/2014/main" id="{AF2F829B-1337-DE9A-D0ED-F97630AB80C8}"/>
                  </a:ext>
                </a:extLst>
              </p:cNvPr>
              <p:cNvSpPr txBox="1">
                <a:spLocks noChangeArrowheads="1"/>
              </p:cNvSpPr>
              <p:nvPr/>
            </p:nvSpPr>
            <p:spPr bwMode="auto">
              <a:xfrm>
                <a:off x="2286000" y="3352800"/>
                <a:ext cx="3048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a:r>
                  <a:rPr lang="en-US" altLang="en-US" sz="1200" b="1">
                    <a:solidFill>
                      <a:schemeClr val="accent1"/>
                    </a:solidFill>
                  </a:rPr>
                  <a:t>3</a:t>
                </a:r>
              </a:p>
            </p:txBody>
          </p:sp>
          <p:sp>
            <p:nvSpPr>
              <p:cNvPr id="16463" name="TextBox 102">
                <a:extLst>
                  <a:ext uri="{FF2B5EF4-FFF2-40B4-BE49-F238E27FC236}">
                    <a16:creationId xmlns:a16="http://schemas.microsoft.com/office/drawing/2014/main" id="{01A024BC-A347-3091-F9A3-456C1D75B8E1}"/>
                  </a:ext>
                </a:extLst>
              </p:cNvPr>
              <p:cNvSpPr txBox="1">
                <a:spLocks noChangeArrowheads="1"/>
              </p:cNvSpPr>
              <p:nvPr/>
            </p:nvSpPr>
            <p:spPr bwMode="auto">
              <a:xfrm>
                <a:off x="2819400" y="3352800"/>
                <a:ext cx="3048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a:r>
                  <a:rPr lang="en-US" altLang="en-US" sz="1200" b="1">
                    <a:solidFill>
                      <a:schemeClr val="accent1"/>
                    </a:solidFill>
                  </a:rPr>
                  <a:t>4</a:t>
                </a:r>
              </a:p>
            </p:txBody>
          </p:sp>
        </p:grpSp>
        <p:sp>
          <p:nvSpPr>
            <p:cNvPr id="95" name="TextBox 94">
              <a:extLst>
                <a:ext uri="{FF2B5EF4-FFF2-40B4-BE49-F238E27FC236}">
                  <a16:creationId xmlns:a16="http://schemas.microsoft.com/office/drawing/2014/main" id="{96F7D130-BE7E-D173-1F42-4226B316D16B}"/>
                </a:ext>
              </a:extLst>
            </p:cNvPr>
            <p:cNvSpPr txBox="1"/>
            <p:nvPr/>
          </p:nvSpPr>
          <p:spPr>
            <a:xfrm>
              <a:off x="1004628" y="2810522"/>
              <a:ext cx="850676" cy="229882"/>
            </a:xfrm>
            <a:prstGeom prst="rect">
              <a:avLst/>
            </a:prstGeom>
            <a:noFill/>
          </p:spPr>
          <p:txBody>
            <a:bodyPr>
              <a:spAutoFit/>
            </a:bodyPr>
            <a:lstStyle/>
            <a:p>
              <a:pPr fontAlgn="auto">
                <a:spcBef>
                  <a:spcPts val="0"/>
                </a:spcBef>
                <a:spcAft>
                  <a:spcPts val="0"/>
                </a:spcAft>
                <a:defRPr/>
              </a:pPr>
              <a:r>
                <a:rPr lang="en-US" sz="900" dirty="0">
                  <a:solidFill>
                    <a:schemeClr val="accent3"/>
                  </a:solidFill>
                  <a:latin typeface="+mn-lt"/>
                  <a:cs typeface="+mn-cs"/>
                </a:rPr>
                <a:t>Immature</a:t>
              </a:r>
            </a:p>
          </p:txBody>
        </p:sp>
        <p:sp>
          <p:nvSpPr>
            <p:cNvPr id="96" name="TextBox 95">
              <a:extLst>
                <a:ext uri="{FF2B5EF4-FFF2-40B4-BE49-F238E27FC236}">
                  <a16:creationId xmlns:a16="http://schemas.microsoft.com/office/drawing/2014/main" id="{C3042A95-BF1C-DB84-0FAB-204F3DC3D113}"/>
                </a:ext>
              </a:extLst>
            </p:cNvPr>
            <p:cNvSpPr txBox="1"/>
            <p:nvPr/>
          </p:nvSpPr>
          <p:spPr>
            <a:xfrm>
              <a:off x="1712467" y="2810522"/>
              <a:ext cx="803064" cy="229882"/>
            </a:xfrm>
            <a:prstGeom prst="rect">
              <a:avLst/>
            </a:prstGeom>
            <a:noFill/>
          </p:spPr>
          <p:txBody>
            <a:bodyPr>
              <a:spAutoFit/>
            </a:bodyPr>
            <a:lstStyle/>
            <a:p>
              <a:pPr algn="r" fontAlgn="auto">
                <a:spcBef>
                  <a:spcPts val="0"/>
                </a:spcBef>
                <a:spcAft>
                  <a:spcPts val="0"/>
                </a:spcAft>
                <a:defRPr/>
              </a:pPr>
              <a:r>
                <a:rPr lang="en-US" sz="900" dirty="0">
                  <a:solidFill>
                    <a:schemeClr val="accent3"/>
                  </a:solidFill>
                  <a:latin typeface="+mn-lt"/>
                  <a:cs typeface="+mn-cs"/>
                </a:rPr>
                <a:t>Mature</a:t>
              </a:r>
            </a:p>
          </p:txBody>
        </p:sp>
        <p:sp>
          <p:nvSpPr>
            <p:cNvPr id="97" name="Flowchart: Merge 96">
              <a:extLst>
                <a:ext uri="{FF2B5EF4-FFF2-40B4-BE49-F238E27FC236}">
                  <a16:creationId xmlns:a16="http://schemas.microsoft.com/office/drawing/2014/main" id="{78D88CB3-B623-29C5-E33D-1190F319EF3E}"/>
                </a:ext>
              </a:extLst>
            </p:cNvPr>
            <p:cNvSpPr/>
            <p:nvPr/>
          </p:nvSpPr>
          <p:spPr>
            <a:xfrm>
              <a:off x="1052240" y="2762960"/>
              <a:ext cx="119031" cy="120490"/>
            </a:xfrm>
            <a:prstGeom prst="flowChartMerge">
              <a:avLst/>
            </a:prstGeom>
            <a:solidFill>
              <a:srgbClr val="FFC000"/>
            </a:solidFill>
            <a:ln w="9525">
              <a:solidFill>
                <a:srgbClr val="FF993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98" name="Flowchart: Merge 97">
              <a:extLst>
                <a:ext uri="{FF2B5EF4-FFF2-40B4-BE49-F238E27FC236}">
                  <a16:creationId xmlns:a16="http://schemas.microsoft.com/office/drawing/2014/main" id="{47400225-897B-30B6-0BA6-90C616DD6033}"/>
                </a:ext>
              </a:extLst>
            </p:cNvPr>
            <p:cNvSpPr/>
            <p:nvPr/>
          </p:nvSpPr>
          <p:spPr>
            <a:xfrm>
              <a:off x="2369519" y="2762960"/>
              <a:ext cx="119031" cy="120490"/>
            </a:xfrm>
            <a:prstGeom prst="flowChartMerge">
              <a:avLst/>
            </a:prstGeom>
            <a:solidFill>
              <a:schemeClr val="accent6"/>
            </a:solidFill>
            <a:ln w="952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grpSp>
      <p:grpSp>
        <p:nvGrpSpPr>
          <p:cNvPr id="16395" name="Group 22">
            <a:extLst>
              <a:ext uri="{FF2B5EF4-FFF2-40B4-BE49-F238E27FC236}">
                <a16:creationId xmlns:a16="http://schemas.microsoft.com/office/drawing/2014/main" id="{8A5E50F2-CE58-4397-04F2-08035B49CAA3}"/>
              </a:ext>
            </a:extLst>
          </p:cNvPr>
          <p:cNvGrpSpPr>
            <a:grpSpLocks/>
          </p:cNvGrpSpPr>
          <p:nvPr/>
        </p:nvGrpSpPr>
        <p:grpSpPr bwMode="auto">
          <a:xfrm>
            <a:off x="1004888" y="3524250"/>
            <a:ext cx="1511300" cy="401638"/>
            <a:chOff x="1004628" y="3524933"/>
            <a:chExt cx="1510903" cy="401104"/>
          </a:xfrm>
        </p:grpSpPr>
        <p:sp>
          <p:nvSpPr>
            <p:cNvPr id="105" name="Rectangle 104">
              <a:extLst>
                <a:ext uri="{FF2B5EF4-FFF2-40B4-BE49-F238E27FC236}">
                  <a16:creationId xmlns:a16="http://schemas.microsoft.com/office/drawing/2014/main" id="{BAD9A171-2F53-851E-494F-43027A4A400F}"/>
                </a:ext>
              </a:extLst>
            </p:cNvPr>
            <p:cNvSpPr/>
            <p:nvPr/>
          </p:nvSpPr>
          <p:spPr>
            <a:xfrm>
              <a:off x="1004628" y="3597861"/>
              <a:ext cx="1510903" cy="169637"/>
            </a:xfrm>
            <a:prstGeom prst="rect">
              <a:avLst/>
            </a:prstGeom>
            <a:gradFill flip="none" rotWithShape="1">
              <a:gsLst>
                <a:gs pos="0">
                  <a:schemeClr val="bg1">
                    <a:lumMod val="95000"/>
                  </a:schemeClr>
                </a:gs>
                <a:gs pos="50000">
                  <a:schemeClr val="bg1">
                    <a:lumMod val="85000"/>
                    <a:shade val="67500"/>
                    <a:satMod val="115000"/>
                  </a:schemeClr>
                </a:gs>
                <a:gs pos="100000">
                  <a:schemeClr val="bg1">
                    <a:lumMod val="85000"/>
                    <a:shade val="100000"/>
                    <a:satMod val="115000"/>
                  </a:schemeClr>
                </a:gs>
              </a:gsLst>
              <a:lin ang="0" scaled="1"/>
              <a:tileRect/>
            </a:gra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grpSp>
          <p:nvGrpSpPr>
            <p:cNvPr id="16443" name="Group 105">
              <a:extLst>
                <a:ext uri="{FF2B5EF4-FFF2-40B4-BE49-F238E27FC236}">
                  <a16:creationId xmlns:a16="http://schemas.microsoft.com/office/drawing/2014/main" id="{95623977-01C3-E28D-77EA-933FD4E79E76}"/>
                </a:ext>
              </a:extLst>
            </p:cNvPr>
            <p:cNvGrpSpPr>
              <a:grpSpLocks/>
            </p:cNvGrpSpPr>
            <p:nvPr/>
          </p:nvGrpSpPr>
          <p:grpSpPr bwMode="auto">
            <a:xfrm>
              <a:off x="1004628" y="3752630"/>
              <a:ext cx="1510903" cy="173407"/>
              <a:chOff x="1219200" y="3352800"/>
              <a:chExt cx="2438400" cy="279856"/>
            </a:xfrm>
          </p:grpSpPr>
          <p:sp>
            <p:nvSpPr>
              <p:cNvPr id="16448" name="TextBox 110">
                <a:extLst>
                  <a:ext uri="{FF2B5EF4-FFF2-40B4-BE49-F238E27FC236}">
                    <a16:creationId xmlns:a16="http://schemas.microsoft.com/office/drawing/2014/main" id="{4154D528-5302-EBD2-1037-8EDE89D3CA38}"/>
                  </a:ext>
                </a:extLst>
              </p:cNvPr>
              <p:cNvSpPr txBox="1">
                <a:spLocks noChangeArrowheads="1"/>
              </p:cNvSpPr>
              <p:nvPr/>
            </p:nvSpPr>
            <p:spPr bwMode="auto">
              <a:xfrm>
                <a:off x="1219200" y="3352800"/>
                <a:ext cx="3048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a:r>
                  <a:rPr lang="en-US" altLang="en-US" sz="1200" b="1">
                    <a:solidFill>
                      <a:schemeClr val="accent1"/>
                    </a:solidFill>
                  </a:rPr>
                  <a:t>1</a:t>
                </a:r>
              </a:p>
            </p:txBody>
          </p:sp>
          <p:sp>
            <p:nvSpPr>
              <p:cNvPr id="16449" name="TextBox 111">
                <a:extLst>
                  <a:ext uri="{FF2B5EF4-FFF2-40B4-BE49-F238E27FC236}">
                    <a16:creationId xmlns:a16="http://schemas.microsoft.com/office/drawing/2014/main" id="{FF486934-F695-F2A7-17E2-35F92953D10E}"/>
                  </a:ext>
                </a:extLst>
              </p:cNvPr>
              <p:cNvSpPr txBox="1">
                <a:spLocks noChangeArrowheads="1"/>
              </p:cNvSpPr>
              <p:nvPr/>
            </p:nvSpPr>
            <p:spPr bwMode="auto">
              <a:xfrm>
                <a:off x="3352800" y="3355657"/>
                <a:ext cx="3048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a:r>
                  <a:rPr lang="en-US" altLang="en-US" sz="1200" b="1">
                    <a:solidFill>
                      <a:schemeClr val="accent1"/>
                    </a:solidFill>
                  </a:rPr>
                  <a:t>5</a:t>
                </a:r>
              </a:p>
            </p:txBody>
          </p:sp>
          <p:sp>
            <p:nvSpPr>
              <p:cNvPr id="16450" name="TextBox 112">
                <a:extLst>
                  <a:ext uri="{FF2B5EF4-FFF2-40B4-BE49-F238E27FC236}">
                    <a16:creationId xmlns:a16="http://schemas.microsoft.com/office/drawing/2014/main" id="{A8082A84-9703-7A9B-B18A-D05F574C0E19}"/>
                  </a:ext>
                </a:extLst>
              </p:cNvPr>
              <p:cNvSpPr txBox="1">
                <a:spLocks noChangeArrowheads="1"/>
              </p:cNvSpPr>
              <p:nvPr/>
            </p:nvSpPr>
            <p:spPr bwMode="auto">
              <a:xfrm>
                <a:off x="1752600" y="3352800"/>
                <a:ext cx="3048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a:r>
                  <a:rPr lang="en-US" altLang="en-US" sz="1200" b="1">
                    <a:solidFill>
                      <a:schemeClr val="accent1"/>
                    </a:solidFill>
                  </a:rPr>
                  <a:t>2</a:t>
                </a:r>
              </a:p>
            </p:txBody>
          </p:sp>
          <p:sp>
            <p:nvSpPr>
              <p:cNvPr id="16451" name="TextBox 113">
                <a:extLst>
                  <a:ext uri="{FF2B5EF4-FFF2-40B4-BE49-F238E27FC236}">
                    <a16:creationId xmlns:a16="http://schemas.microsoft.com/office/drawing/2014/main" id="{3DBC1E93-83CB-5A77-68BD-4C941A140915}"/>
                  </a:ext>
                </a:extLst>
              </p:cNvPr>
              <p:cNvSpPr txBox="1">
                <a:spLocks noChangeArrowheads="1"/>
              </p:cNvSpPr>
              <p:nvPr/>
            </p:nvSpPr>
            <p:spPr bwMode="auto">
              <a:xfrm>
                <a:off x="2286000" y="3352800"/>
                <a:ext cx="3048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a:r>
                  <a:rPr lang="en-US" altLang="en-US" sz="1200" b="1">
                    <a:solidFill>
                      <a:schemeClr val="accent1"/>
                    </a:solidFill>
                  </a:rPr>
                  <a:t>3</a:t>
                </a:r>
              </a:p>
            </p:txBody>
          </p:sp>
          <p:sp>
            <p:nvSpPr>
              <p:cNvPr id="16452" name="TextBox 114">
                <a:extLst>
                  <a:ext uri="{FF2B5EF4-FFF2-40B4-BE49-F238E27FC236}">
                    <a16:creationId xmlns:a16="http://schemas.microsoft.com/office/drawing/2014/main" id="{1F8CBBCD-B92A-FFC8-0BC0-4BECA35D046D}"/>
                  </a:ext>
                </a:extLst>
              </p:cNvPr>
              <p:cNvSpPr txBox="1">
                <a:spLocks noChangeArrowheads="1"/>
              </p:cNvSpPr>
              <p:nvPr/>
            </p:nvSpPr>
            <p:spPr bwMode="auto">
              <a:xfrm>
                <a:off x="2819400" y="3352800"/>
                <a:ext cx="3048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a:r>
                  <a:rPr lang="en-US" altLang="en-US" sz="1200" b="1">
                    <a:solidFill>
                      <a:schemeClr val="accent1"/>
                    </a:solidFill>
                  </a:rPr>
                  <a:t>4</a:t>
                </a:r>
              </a:p>
            </p:txBody>
          </p:sp>
        </p:grpSp>
        <p:sp>
          <p:nvSpPr>
            <p:cNvPr id="107" name="TextBox 106">
              <a:extLst>
                <a:ext uri="{FF2B5EF4-FFF2-40B4-BE49-F238E27FC236}">
                  <a16:creationId xmlns:a16="http://schemas.microsoft.com/office/drawing/2014/main" id="{997AD044-70DC-0ABD-C91E-47958BB57783}"/>
                </a:ext>
              </a:extLst>
            </p:cNvPr>
            <p:cNvSpPr txBox="1"/>
            <p:nvPr/>
          </p:nvSpPr>
          <p:spPr>
            <a:xfrm>
              <a:off x="1004628" y="3594690"/>
              <a:ext cx="850676" cy="231467"/>
            </a:xfrm>
            <a:prstGeom prst="rect">
              <a:avLst/>
            </a:prstGeom>
            <a:noFill/>
          </p:spPr>
          <p:txBody>
            <a:bodyPr>
              <a:spAutoFit/>
            </a:bodyPr>
            <a:lstStyle/>
            <a:p>
              <a:pPr fontAlgn="auto">
                <a:spcBef>
                  <a:spcPts val="0"/>
                </a:spcBef>
                <a:spcAft>
                  <a:spcPts val="0"/>
                </a:spcAft>
                <a:defRPr/>
              </a:pPr>
              <a:r>
                <a:rPr lang="en-US" sz="900" dirty="0">
                  <a:solidFill>
                    <a:schemeClr val="accent3"/>
                  </a:solidFill>
                  <a:latin typeface="+mn-lt"/>
                  <a:cs typeface="+mn-cs"/>
                </a:rPr>
                <a:t>Immature</a:t>
              </a:r>
            </a:p>
          </p:txBody>
        </p:sp>
        <p:sp>
          <p:nvSpPr>
            <p:cNvPr id="108" name="TextBox 107">
              <a:extLst>
                <a:ext uri="{FF2B5EF4-FFF2-40B4-BE49-F238E27FC236}">
                  <a16:creationId xmlns:a16="http://schemas.microsoft.com/office/drawing/2014/main" id="{36D5E93E-7D20-108E-6F61-43B420A248F1}"/>
                </a:ext>
              </a:extLst>
            </p:cNvPr>
            <p:cNvSpPr txBox="1"/>
            <p:nvPr/>
          </p:nvSpPr>
          <p:spPr>
            <a:xfrm>
              <a:off x="1760080" y="3594690"/>
              <a:ext cx="755452" cy="231467"/>
            </a:xfrm>
            <a:prstGeom prst="rect">
              <a:avLst/>
            </a:prstGeom>
            <a:noFill/>
          </p:spPr>
          <p:txBody>
            <a:bodyPr>
              <a:spAutoFit/>
            </a:bodyPr>
            <a:lstStyle/>
            <a:p>
              <a:pPr algn="r" fontAlgn="auto">
                <a:spcBef>
                  <a:spcPts val="0"/>
                </a:spcBef>
                <a:spcAft>
                  <a:spcPts val="0"/>
                </a:spcAft>
                <a:defRPr/>
              </a:pPr>
              <a:r>
                <a:rPr lang="en-US" sz="900" dirty="0">
                  <a:solidFill>
                    <a:schemeClr val="accent3"/>
                  </a:solidFill>
                  <a:latin typeface="+mn-lt"/>
                  <a:cs typeface="+mn-cs"/>
                </a:rPr>
                <a:t>Mature</a:t>
              </a:r>
            </a:p>
          </p:txBody>
        </p:sp>
        <p:sp>
          <p:nvSpPr>
            <p:cNvPr id="109" name="Flowchart: Merge 108">
              <a:extLst>
                <a:ext uri="{FF2B5EF4-FFF2-40B4-BE49-F238E27FC236}">
                  <a16:creationId xmlns:a16="http://schemas.microsoft.com/office/drawing/2014/main" id="{6D5D3EA8-3317-7A94-405E-F35BC820EBAB}"/>
                </a:ext>
              </a:extLst>
            </p:cNvPr>
            <p:cNvSpPr/>
            <p:nvPr/>
          </p:nvSpPr>
          <p:spPr>
            <a:xfrm>
              <a:off x="1382354" y="3524933"/>
              <a:ext cx="120618" cy="120490"/>
            </a:xfrm>
            <a:prstGeom prst="flowChartMerge">
              <a:avLst/>
            </a:prstGeom>
            <a:solidFill>
              <a:srgbClr val="FFC000"/>
            </a:solidFill>
            <a:ln w="9525">
              <a:solidFill>
                <a:srgbClr val="FF993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10" name="Flowchart: Merge 109">
              <a:extLst>
                <a:ext uri="{FF2B5EF4-FFF2-40B4-BE49-F238E27FC236}">
                  <a16:creationId xmlns:a16="http://schemas.microsoft.com/office/drawing/2014/main" id="{06017C4A-3C3F-017C-ECE7-8DF24007D7BC}"/>
                </a:ext>
              </a:extLst>
            </p:cNvPr>
            <p:cNvSpPr/>
            <p:nvPr/>
          </p:nvSpPr>
          <p:spPr>
            <a:xfrm>
              <a:off x="2364758" y="3524933"/>
              <a:ext cx="120618" cy="120490"/>
            </a:xfrm>
            <a:prstGeom prst="flowChartMerge">
              <a:avLst/>
            </a:prstGeom>
            <a:solidFill>
              <a:schemeClr val="accent6"/>
            </a:solidFill>
            <a:ln w="952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grpSp>
      <p:grpSp>
        <p:nvGrpSpPr>
          <p:cNvPr id="16396" name="Group 23">
            <a:extLst>
              <a:ext uri="{FF2B5EF4-FFF2-40B4-BE49-F238E27FC236}">
                <a16:creationId xmlns:a16="http://schemas.microsoft.com/office/drawing/2014/main" id="{48B03E7F-E28E-DF2A-7BB6-F84466CEE141}"/>
              </a:ext>
            </a:extLst>
          </p:cNvPr>
          <p:cNvGrpSpPr>
            <a:grpSpLocks/>
          </p:cNvGrpSpPr>
          <p:nvPr/>
        </p:nvGrpSpPr>
        <p:grpSpPr bwMode="auto">
          <a:xfrm>
            <a:off x="1004888" y="4321175"/>
            <a:ext cx="1511300" cy="401638"/>
            <a:chOff x="1004628" y="4321943"/>
            <a:chExt cx="1510903" cy="401104"/>
          </a:xfrm>
        </p:grpSpPr>
        <p:sp>
          <p:nvSpPr>
            <p:cNvPr id="117" name="Rectangle 116">
              <a:extLst>
                <a:ext uri="{FF2B5EF4-FFF2-40B4-BE49-F238E27FC236}">
                  <a16:creationId xmlns:a16="http://schemas.microsoft.com/office/drawing/2014/main" id="{205567C6-380C-C77A-5BF4-2E99097C4831}"/>
                </a:ext>
              </a:extLst>
            </p:cNvPr>
            <p:cNvSpPr/>
            <p:nvPr/>
          </p:nvSpPr>
          <p:spPr>
            <a:xfrm>
              <a:off x="1004628" y="4394871"/>
              <a:ext cx="1510903" cy="169637"/>
            </a:xfrm>
            <a:prstGeom prst="rect">
              <a:avLst/>
            </a:prstGeom>
            <a:gradFill flip="none" rotWithShape="1">
              <a:gsLst>
                <a:gs pos="0">
                  <a:schemeClr val="bg1">
                    <a:lumMod val="95000"/>
                  </a:schemeClr>
                </a:gs>
                <a:gs pos="50000">
                  <a:schemeClr val="bg1">
                    <a:lumMod val="85000"/>
                    <a:shade val="67500"/>
                    <a:satMod val="115000"/>
                  </a:schemeClr>
                </a:gs>
                <a:gs pos="100000">
                  <a:schemeClr val="bg1">
                    <a:lumMod val="85000"/>
                    <a:shade val="100000"/>
                    <a:satMod val="115000"/>
                  </a:schemeClr>
                </a:gs>
              </a:gsLst>
              <a:lin ang="0" scaled="1"/>
              <a:tileRect/>
            </a:gra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grpSp>
          <p:nvGrpSpPr>
            <p:cNvPr id="16432" name="Group 117">
              <a:extLst>
                <a:ext uri="{FF2B5EF4-FFF2-40B4-BE49-F238E27FC236}">
                  <a16:creationId xmlns:a16="http://schemas.microsoft.com/office/drawing/2014/main" id="{ADD05C3A-1085-7A77-55D5-CB9969001FFB}"/>
                </a:ext>
              </a:extLst>
            </p:cNvPr>
            <p:cNvGrpSpPr>
              <a:grpSpLocks/>
            </p:cNvGrpSpPr>
            <p:nvPr/>
          </p:nvGrpSpPr>
          <p:grpSpPr bwMode="auto">
            <a:xfrm>
              <a:off x="1004628" y="4549640"/>
              <a:ext cx="1510903" cy="173407"/>
              <a:chOff x="1219200" y="3352800"/>
              <a:chExt cx="2438400" cy="279856"/>
            </a:xfrm>
          </p:grpSpPr>
          <p:sp>
            <p:nvSpPr>
              <p:cNvPr id="16437" name="TextBox 122">
                <a:extLst>
                  <a:ext uri="{FF2B5EF4-FFF2-40B4-BE49-F238E27FC236}">
                    <a16:creationId xmlns:a16="http://schemas.microsoft.com/office/drawing/2014/main" id="{88E42A02-D421-BA0C-3A89-CE9FD44D475B}"/>
                  </a:ext>
                </a:extLst>
              </p:cNvPr>
              <p:cNvSpPr txBox="1">
                <a:spLocks noChangeArrowheads="1"/>
              </p:cNvSpPr>
              <p:nvPr/>
            </p:nvSpPr>
            <p:spPr bwMode="auto">
              <a:xfrm>
                <a:off x="1219200" y="3352800"/>
                <a:ext cx="3048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a:r>
                  <a:rPr lang="en-US" altLang="en-US" sz="1200" b="1">
                    <a:solidFill>
                      <a:schemeClr val="accent1"/>
                    </a:solidFill>
                  </a:rPr>
                  <a:t>1</a:t>
                </a:r>
              </a:p>
            </p:txBody>
          </p:sp>
          <p:sp>
            <p:nvSpPr>
              <p:cNvPr id="16438" name="TextBox 123">
                <a:extLst>
                  <a:ext uri="{FF2B5EF4-FFF2-40B4-BE49-F238E27FC236}">
                    <a16:creationId xmlns:a16="http://schemas.microsoft.com/office/drawing/2014/main" id="{6C4250A5-84F2-C3A1-DE25-A0632F5A9CEA}"/>
                  </a:ext>
                </a:extLst>
              </p:cNvPr>
              <p:cNvSpPr txBox="1">
                <a:spLocks noChangeArrowheads="1"/>
              </p:cNvSpPr>
              <p:nvPr/>
            </p:nvSpPr>
            <p:spPr bwMode="auto">
              <a:xfrm>
                <a:off x="3352800" y="3355657"/>
                <a:ext cx="3048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a:r>
                  <a:rPr lang="en-US" altLang="en-US" sz="1200" b="1">
                    <a:solidFill>
                      <a:schemeClr val="accent1"/>
                    </a:solidFill>
                  </a:rPr>
                  <a:t>5</a:t>
                </a:r>
              </a:p>
            </p:txBody>
          </p:sp>
          <p:sp>
            <p:nvSpPr>
              <p:cNvPr id="16439" name="TextBox 124">
                <a:extLst>
                  <a:ext uri="{FF2B5EF4-FFF2-40B4-BE49-F238E27FC236}">
                    <a16:creationId xmlns:a16="http://schemas.microsoft.com/office/drawing/2014/main" id="{6AA5D25C-2251-4529-A6D5-03221D3AFBDA}"/>
                  </a:ext>
                </a:extLst>
              </p:cNvPr>
              <p:cNvSpPr txBox="1">
                <a:spLocks noChangeArrowheads="1"/>
              </p:cNvSpPr>
              <p:nvPr/>
            </p:nvSpPr>
            <p:spPr bwMode="auto">
              <a:xfrm>
                <a:off x="1752600" y="3352800"/>
                <a:ext cx="3048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a:r>
                  <a:rPr lang="en-US" altLang="en-US" sz="1200" b="1">
                    <a:solidFill>
                      <a:schemeClr val="accent1"/>
                    </a:solidFill>
                  </a:rPr>
                  <a:t>2</a:t>
                </a:r>
              </a:p>
            </p:txBody>
          </p:sp>
          <p:sp>
            <p:nvSpPr>
              <p:cNvPr id="16440" name="TextBox 125">
                <a:extLst>
                  <a:ext uri="{FF2B5EF4-FFF2-40B4-BE49-F238E27FC236}">
                    <a16:creationId xmlns:a16="http://schemas.microsoft.com/office/drawing/2014/main" id="{3E934A22-8BA8-A545-7765-8D4319C76101}"/>
                  </a:ext>
                </a:extLst>
              </p:cNvPr>
              <p:cNvSpPr txBox="1">
                <a:spLocks noChangeArrowheads="1"/>
              </p:cNvSpPr>
              <p:nvPr/>
            </p:nvSpPr>
            <p:spPr bwMode="auto">
              <a:xfrm>
                <a:off x="2286000" y="3352800"/>
                <a:ext cx="3048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a:r>
                  <a:rPr lang="en-US" altLang="en-US" sz="1200" b="1">
                    <a:solidFill>
                      <a:schemeClr val="accent1"/>
                    </a:solidFill>
                  </a:rPr>
                  <a:t>3</a:t>
                </a:r>
              </a:p>
            </p:txBody>
          </p:sp>
          <p:sp>
            <p:nvSpPr>
              <p:cNvPr id="16441" name="TextBox 126">
                <a:extLst>
                  <a:ext uri="{FF2B5EF4-FFF2-40B4-BE49-F238E27FC236}">
                    <a16:creationId xmlns:a16="http://schemas.microsoft.com/office/drawing/2014/main" id="{35968924-4291-CE5B-3083-8A1B6575365F}"/>
                  </a:ext>
                </a:extLst>
              </p:cNvPr>
              <p:cNvSpPr txBox="1">
                <a:spLocks noChangeArrowheads="1"/>
              </p:cNvSpPr>
              <p:nvPr/>
            </p:nvSpPr>
            <p:spPr bwMode="auto">
              <a:xfrm>
                <a:off x="2819400" y="3352800"/>
                <a:ext cx="3048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a:r>
                  <a:rPr lang="en-US" altLang="en-US" sz="1200" b="1">
                    <a:solidFill>
                      <a:schemeClr val="accent1"/>
                    </a:solidFill>
                  </a:rPr>
                  <a:t>4</a:t>
                </a:r>
              </a:p>
            </p:txBody>
          </p:sp>
        </p:grpSp>
        <p:sp>
          <p:nvSpPr>
            <p:cNvPr id="119" name="TextBox 118">
              <a:extLst>
                <a:ext uri="{FF2B5EF4-FFF2-40B4-BE49-F238E27FC236}">
                  <a16:creationId xmlns:a16="http://schemas.microsoft.com/office/drawing/2014/main" id="{B7146993-1971-F2FE-A750-8E1C324E20BD}"/>
                </a:ext>
              </a:extLst>
            </p:cNvPr>
            <p:cNvSpPr txBox="1"/>
            <p:nvPr/>
          </p:nvSpPr>
          <p:spPr>
            <a:xfrm>
              <a:off x="1004628" y="4366334"/>
              <a:ext cx="850676" cy="231467"/>
            </a:xfrm>
            <a:prstGeom prst="rect">
              <a:avLst/>
            </a:prstGeom>
            <a:noFill/>
          </p:spPr>
          <p:txBody>
            <a:bodyPr>
              <a:spAutoFit/>
            </a:bodyPr>
            <a:lstStyle/>
            <a:p>
              <a:pPr fontAlgn="auto">
                <a:spcBef>
                  <a:spcPts val="0"/>
                </a:spcBef>
                <a:spcAft>
                  <a:spcPts val="0"/>
                </a:spcAft>
                <a:defRPr/>
              </a:pPr>
              <a:r>
                <a:rPr lang="en-US" sz="900" dirty="0">
                  <a:solidFill>
                    <a:schemeClr val="accent3"/>
                  </a:solidFill>
                  <a:latin typeface="+mn-lt"/>
                  <a:cs typeface="+mn-cs"/>
                </a:rPr>
                <a:t>Immature</a:t>
              </a:r>
            </a:p>
          </p:txBody>
        </p:sp>
        <p:sp>
          <p:nvSpPr>
            <p:cNvPr id="120" name="TextBox 119">
              <a:extLst>
                <a:ext uri="{FF2B5EF4-FFF2-40B4-BE49-F238E27FC236}">
                  <a16:creationId xmlns:a16="http://schemas.microsoft.com/office/drawing/2014/main" id="{EC64ECF9-C4FC-86E6-9241-0EAD7AA91C3B}"/>
                </a:ext>
              </a:extLst>
            </p:cNvPr>
            <p:cNvSpPr txBox="1"/>
            <p:nvPr/>
          </p:nvSpPr>
          <p:spPr>
            <a:xfrm>
              <a:off x="1644222" y="4366334"/>
              <a:ext cx="871309" cy="231467"/>
            </a:xfrm>
            <a:prstGeom prst="rect">
              <a:avLst/>
            </a:prstGeom>
            <a:noFill/>
          </p:spPr>
          <p:txBody>
            <a:bodyPr>
              <a:spAutoFit/>
            </a:bodyPr>
            <a:lstStyle/>
            <a:p>
              <a:pPr algn="r" fontAlgn="auto">
                <a:spcBef>
                  <a:spcPts val="0"/>
                </a:spcBef>
                <a:spcAft>
                  <a:spcPts val="0"/>
                </a:spcAft>
                <a:defRPr/>
              </a:pPr>
              <a:r>
                <a:rPr lang="en-US" sz="900" dirty="0">
                  <a:solidFill>
                    <a:schemeClr val="bg1">
                      <a:lumMod val="50000"/>
                    </a:schemeClr>
                  </a:solidFill>
                  <a:latin typeface="+mn-lt"/>
                  <a:cs typeface="+mn-cs"/>
                </a:rPr>
                <a:t>Mature</a:t>
              </a:r>
            </a:p>
          </p:txBody>
        </p:sp>
        <p:sp>
          <p:nvSpPr>
            <p:cNvPr id="121" name="Flowchart: Merge 120">
              <a:extLst>
                <a:ext uri="{FF2B5EF4-FFF2-40B4-BE49-F238E27FC236}">
                  <a16:creationId xmlns:a16="http://schemas.microsoft.com/office/drawing/2014/main" id="{4CD92C99-2307-A13A-B141-EB8B66FED35D}"/>
                </a:ext>
              </a:extLst>
            </p:cNvPr>
            <p:cNvSpPr/>
            <p:nvPr/>
          </p:nvSpPr>
          <p:spPr>
            <a:xfrm>
              <a:off x="1712467" y="4321943"/>
              <a:ext cx="120618" cy="120490"/>
            </a:xfrm>
            <a:prstGeom prst="flowChartMerge">
              <a:avLst/>
            </a:prstGeom>
            <a:solidFill>
              <a:srgbClr val="FFC000"/>
            </a:solidFill>
            <a:ln w="9525">
              <a:solidFill>
                <a:srgbClr val="FF993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22" name="Flowchart: Merge 121">
              <a:extLst>
                <a:ext uri="{FF2B5EF4-FFF2-40B4-BE49-F238E27FC236}">
                  <a16:creationId xmlns:a16="http://schemas.microsoft.com/office/drawing/2014/main" id="{68D20EBC-9BCF-BF9F-B352-53F6F6A2D6BC}"/>
                </a:ext>
              </a:extLst>
            </p:cNvPr>
            <p:cNvSpPr/>
            <p:nvPr/>
          </p:nvSpPr>
          <p:spPr>
            <a:xfrm>
              <a:off x="2369519" y="4321943"/>
              <a:ext cx="119031" cy="120490"/>
            </a:xfrm>
            <a:prstGeom prst="flowChartMerge">
              <a:avLst/>
            </a:prstGeom>
            <a:solidFill>
              <a:schemeClr val="accent6"/>
            </a:solidFill>
            <a:ln w="952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grpSp>
      <p:grpSp>
        <p:nvGrpSpPr>
          <p:cNvPr id="16397" name="Group 24">
            <a:extLst>
              <a:ext uri="{FF2B5EF4-FFF2-40B4-BE49-F238E27FC236}">
                <a16:creationId xmlns:a16="http://schemas.microsoft.com/office/drawing/2014/main" id="{7102A4F0-A3C8-A74E-2079-7CB0431B0945}"/>
              </a:ext>
            </a:extLst>
          </p:cNvPr>
          <p:cNvGrpSpPr>
            <a:grpSpLocks/>
          </p:cNvGrpSpPr>
          <p:nvPr/>
        </p:nvGrpSpPr>
        <p:grpSpPr bwMode="auto">
          <a:xfrm>
            <a:off x="1004888" y="5056188"/>
            <a:ext cx="1511300" cy="401637"/>
            <a:chOff x="1004628" y="5056114"/>
            <a:chExt cx="1510904" cy="401104"/>
          </a:xfrm>
        </p:grpSpPr>
        <p:grpSp>
          <p:nvGrpSpPr>
            <p:cNvPr id="16420" name="Group 128">
              <a:extLst>
                <a:ext uri="{FF2B5EF4-FFF2-40B4-BE49-F238E27FC236}">
                  <a16:creationId xmlns:a16="http://schemas.microsoft.com/office/drawing/2014/main" id="{7531CAAE-1B9C-6AC7-2924-42C3A3BC16C1}"/>
                </a:ext>
              </a:extLst>
            </p:cNvPr>
            <p:cNvGrpSpPr>
              <a:grpSpLocks/>
            </p:cNvGrpSpPr>
            <p:nvPr/>
          </p:nvGrpSpPr>
          <p:grpSpPr bwMode="auto">
            <a:xfrm>
              <a:off x="1004628" y="5283811"/>
              <a:ext cx="1510903" cy="173407"/>
              <a:chOff x="1219200" y="3352800"/>
              <a:chExt cx="2438400" cy="279856"/>
            </a:xfrm>
          </p:grpSpPr>
          <p:sp>
            <p:nvSpPr>
              <p:cNvPr id="16426" name="TextBox 135">
                <a:extLst>
                  <a:ext uri="{FF2B5EF4-FFF2-40B4-BE49-F238E27FC236}">
                    <a16:creationId xmlns:a16="http://schemas.microsoft.com/office/drawing/2014/main" id="{ECF213A6-5E4C-DE84-E87C-CEA6983D586D}"/>
                  </a:ext>
                </a:extLst>
              </p:cNvPr>
              <p:cNvSpPr txBox="1">
                <a:spLocks noChangeArrowheads="1"/>
              </p:cNvSpPr>
              <p:nvPr/>
            </p:nvSpPr>
            <p:spPr bwMode="auto">
              <a:xfrm>
                <a:off x="1219200" y="3352800"/>
                <a:ext cx="3048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a:r>
                  <a:rPr lang="en-US" altLang="en-US" sz="1200" b="1">
                    <a:solidFill>
                      <a:schemeClr val="accent1"/>
                    </a:solidFill>
                  </a:rPr>
                  <a:t>1</a:t>
                </a:r>
              </a:p>
            </p:txBody>
          </p:sp>
          <p:sp>
            <p:nvSpPr>
              <p:cNvPr id="16427" name="TextBox 136">
                <a:extLst>
                  <a:ext uri="{FF2B5EF4-FFF2-40B4-BE49-F238E27FC236}">
                    <a16:creationId xmlns:a16="http://schemas.microsoft.com/office/drawing/2014/main" id="{D97661E1-E1E9-516E-23CD-6D9A29636411}"/>
                  </a:ext>
                </a:extLst>
              </p:cNvPr>
              <p:cNvSpPr txBox="1">
                <a:spLocks noChangeArrowheads="1"/>
              </p:cNvSpPr>
              <p:nvPr/>
            </p:nvSpPr>
            <p:spPr bwMode="auto">
              <a:xfrm>
                <a:off x="3352800" y="3355657"/>
                <a:ext cx="3048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a:r>
                  <a:rPr lang="en-US" altLang="en-US" sz="1200" b="1">
                    <a:solidFill>
                      <a:schemeClr val="accent1"/>
                    </a:solidFill>
                  </a:rPr>
                  <a:t>5</a:t>
                </a:r>
              </a:p>
            </p:txBody>
          </p:sp>
          <p:sp>
            <p:nvSpPr>
              <p:cNvPr id="16428" name="TextBox 137">
                <a:extLst>
                  <a:ext uri="{FF2B5EF4-FFF2-40B4-BE49-F238E27FC236}">
                    <a16:creationId xmlns:a16="http://schemas.microsoft.com/office/drawing/2014/main" id="{4DEDCD76-E088-24BF-9D94-579FD35E03A6}"/>
                  </a:ext>
                </a:extLst>
              </p:cNvPr>
              <p:cNvSpPr txBox="1">
                <a:spLocks noChangeArrowheads="1"/>
              </p:cNvSpPr>
              <p:nvPr/>
            </p:nvSpPr>
            <p:spPr bwMode="auto">
              <a:xfrm>
                <a:off x="1752600" y="3352800"/>
                <a:ext cx="3048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a:r>
                  <a:rPr lang="en-US" altLang="en-US" sz="1200" b="1">
                    <a:solidFill>
                      <a:schemeClr val="accent1"/>
                    </a:solidFill>
                  </a:rPr>
                  <a:t>2</a:t>
                </a:r>
              </a:p>
            </p:txBody>
          </p:sp>
          <p:sp>
            <p:nvSpPr>
              <p:cNvPr id="16429" name="TextBox 138">
                <a:extLst>
                  <a:ext uri="{FF2B5EF4-FFF2-40B4-BE49-F238E27FC236}">
                    <a16:creationId xmlns:a16="http://schemas.microsoft.com/office/drawing/2014/main" id="{31221351-CE41-1111-BC0C-379EFF9CB29B}"/>
                  </a:ext>
                </a:extLst>
              </p:cNvPr>
              <p:cNvSpPr txBox="1">
                <a:spLocks noChangeArrowheads="1"/>
              </p:cNvSpPr>
              <p:nvPr/>
            </p:nvSpPr>
            <p:spPr bwMode="auto">
              <a:xfrm>
                <a:off x="2286000" y="3352800"/>
                <a:ext cx="3048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a:r>
                  <a:rPr lang="en-US" altLang="en-US" sz="1200" b="1">
                    <a:solidFill>
                      <a:schemeClr val="accent1"/>
                    </a:solidFill>
                  </a:rPr>
                  <a:t>3</a:t>
                </a:r>
              </a:p>
            </p:txBody>
          </p:sp>
          <p:sp>
            <p:nvSpPr>
              <p:cNvPr id="16430" name="TextBox 139">
                <a:extLst>
                  <a:ext uri="{FF2B5EF4-FFF2-40B4-BE49-F238E27FC236}">
                    <a16:creationId xmlns:a16="http://schemas.microsoft.com/office/drawing/2014/main" id="{738CDDD9-7E0E-2CE9-833E-53E4275E9749}"/>
                  </a:ext>
                </a:extLst>
              </p:cNvPr>
              <p:cNvSpPr txBox="1">
                <a:spLocks noChangeArrowheads="1"/>
              </p:cNvSpPr>
              <p:nvPr/>
            </p:nvSpPr>
            <p:spPr bwMode="auto">
              <a:xfrm>
                <a:off x="2819400" y="3352800"/>
                <a:ext cx="3048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a:r>
                  <a:rPr lang="en-US" altLang="en-US" sz="1200" b="1">
                    <a:solidFill>
                      <a:schemeClr val="accent1"/>
                    </a:solidFill>
                  </a:rPr>
                  <a:t>4</a:t>
                </a:r>
              </a:p>
            </p:txBody>
          </p:sp>
        </p:grpSp>
        <p:sp>
          <p:nvSpPr>
            <p:cNvPr id="131" name="Rectangle 130">
              <a:extLst>
                <a:ext uri="{FF2B5EF4-FFF2-40B4-BE49-F238E27FC236}">
                  <a16:creationId xmlns:a16="http://schemas.microsoft.com/office/drawing/2014/main" id="{610E6EA3-F521-A42C-816C-20EFF7C18F18}"/>
                </a:ext>
              </a:extLst>
            </p:cNvPr>
            <p:cNvSpPr/>
            <p:nvPr/>
          </p:nvSpPr>
          <p:spPr>
            <a:xfrm>
              <a:off x="1004628" y="5129042"/>
              <a:ext cx="1510904" cy="169637"/>
            </a:xfrm>
            <a:prstGeom prst="rect">
              <a:avLst/>
            </a:prstGeom>
            <a:gradFill flip="none" rotWithShape="1">
              <a:gsLst>
                <a:gs pos="0">
                  <a:schemeClr val="bg1">
                    <a:lumMod val="95000"/>
                  </a:schemeClr>
                </a:gs>
                <a:gs pos="50000">
                  <a:schemeClr val="bg1">
                    <a:lumMod val="85000"/>
                    <a:shade val="67500"/>
                    <a:satMod val="115000"/>
                  </a:schemeClr>
                </a:gs>
                <a:gs pos="100000">
                  <a:schemeClr val="bg1">
                    <a:lumMod val="85000"/>
                    <a:shade val="100000"/>
                    <a:satMod val="115000"/>
                  </a:schemeClr>
                </a:gs>
              </a:gsLst>
              <a:lin ang="0" scaled="1"/>
              <a:tileRect/>
            </a:gra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32" name="TextBox 131">
              <a:extLst>
                <a:ext uri="{FF2B5EF4-FFF2-40B4-BE49-F238E27FC236}">
                  <a16:creationId xmlns:a16="http://schemas.microsoft.com/office/drawing/2014/main" id="{BC822D3F-38F7-0132-A5B2-1224A0B30B5F}"/>
                </a:ext>
              </a:extLst>
            </p:cNvPr>
            <p:cNvSpPr txBox="1"/>
            <p:nvPr/>
          </p:nvSpPr>
          <p:spPr>
            <a:xfrm>
              <a:off x="1004628" y="5095748"/>
              <a:ext cx="915747" cy="229883"/>
            </a:xfrm>
            <a:prstGeom prst="rect">
              <a:avLst/>
            </a:prstGeom>
            <a:noFill/>
          </p:spPr>
          <p:txBody>
            <a:bodyPr>
              <a:spAutoFit/>
            </a:bodyPr>
            <a:lstStyle/>
            <a:p>
              <a:pPr fontAlgn="auto">
                <a:spcBef>
                  <a:spcPts val="0"/>
                </a:spcBef>
                <a:spcAft>
                  <a:spcPts val="0"/>
                </a:spcAft>
                <a:defRPr/>
              </a:pPr>
              <a:r>
                <a:rPr lang="en-US" sz="900" dirty="0">
                  <a:solidFill>
                    <a:schemeClr val="accent3"/>
                  </a:solidFill>
                  <a:latin typeface="+mn-lt"/>
                  <a:cs typeface="+mn-cs"/>
                </a:rPr>
                <a:t>Immature</a:t>
              </a:r>
            </a:p>
          </p:txBody>
        </p:sp>
        <p:sp>
          <p:nvSpPr>
            <p:cNvPr id="133" name="TextBox 132">
              <a:extLst>
                <a:ext uri="{FF2B5EF4-FFF2-40B4-BE49-F238E27FC236}">
                  <a16:creationId xmlns:a16="http://schemas.microsoft.com/office/drawing/2014/main" id="{0E164AA4-3C83-BD07-9977-83436A268889}"/>
                </a:ext>
              </a:extLst>
            </p:cNvPr>
            <p:cNvSpPr txBox="1"/>
            <p:nvPr/>
          </p:nvSpPr>
          <p:spPr>
            <a:xfrm>
              <a:off x="1656919" y="5095748"/>
              <a:ext cx="858613" cy="229883"/>
            </a:xfrm>
            <a:prstGeom prst="rect">
              <a:avLst/>
            </a:prstGeom>
            <a:noFill/>
          </p:spPr>
          <p:txBody>
            <a:bodyPr>
              <a:spAutoFit/>
            </a:bodyPr>
            <a:lstStyle/>
            <a:p>
              <a:pPr algn="r" fontAlgn="auto">
                <a:spcBef>
                  <a:spcPts val="0"/>
                </a:spcBef>
                <a:spcAft>
                  <a:spcPts val="0"/>
                </a:spcAft>
                <a:defRPr/>
              </a:pPr>
              <a:r>
                <a:rPr lang="en-US" sz="900" dirty="0">
                  <a:solidFill>
                    <a:schemeClr val="accent3"/>
                  </a:solidFill>
                  <a:latin typeface="+mn-lt"/>
                  <a:cs typeface="+mn-cs"/>
                </a:rPr>
                <a:t>Mature</a:t>
              </a:r>
            </a:p>
          </p:txBody>
        </p:sp>
        <p:sp>
          <p:nvSpPr>
            <p:cNvPr id="134" name="Flowchart: Merge 133">
              <a:extLst>
                <a:ext uri="{FF2B5EF4-FFF2-40B4-BE49-F238E27FC236}">
                  <a16:creationId xmlns:a16="http://schemas.microsoft.com/office/drawing/2014/main" id="{28C6C4B4-582C-C4DE-54ED-84CBBE891672}"/>
                </a:ext>
              </a:extLst>
            </p:cNvPr>
            <p:cNvSpPr/>
            <p:nvPr/>
          </p:nvSpPr>
          <p:spPr>
            <a:xfrm>
              <a:off x="2042581" y="5056114"/>
              <a:ext cx="120618" cy="120490"/>
            </a:xfrm>
            <a:prstGeom prst="flowChartMerge">
              <a:avLst/>
            </a:prstGeom>
            <a:solidFill>
              <a:srgbClr val="FFC000"/>
            </a:solidFill>
            <a:ln w="9525">
              <a:solidFill>
                <a:srgbClr val="FF993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35" name="Flowchart: Merge 134">
              <a:extLst>
                <a:ext uri="{FF2B5EF4-FFF2-40B4-BE49-F238E27FC236}">
                  <a16:creationId xmlns:a16="http://schemas.microsoft.com/office/drawing/2014/main" id="{7A16F822-19F8-987A-CB05-DAC0DF7B4655}"/>
                </a:ext>
              </a:extLst>
            </p:cNvPr>
            <p:cNvSpPr/>
            <p:nvPr/>
          </p:nvSpPr>
          <p:spPr>
            <a:xfrm>
              <a:off x="2369520" y="5056114"/>
              <a:ext cx="119031" cy="120490"/>
            </a:xfrm>
            <a:prstGeom prst="flowChartMerge">
              <a:avLst/>
            </a:prstGeom>
            <a:solidFill>
              <a:schemeClr val="accent6"/>
            </a:solidFill>
            <a:ln w="952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grpSp>
      <p:grpSp>
        <p:nvGrpSpPr>
          <p:cNvPr id="16398" name="Group 25">
            <a:extLst>
              <a:ext uri="{FF2B5EF4-FFF2-40B4-BE49-F238E27FC236}">
                <a16:creationId xmlns:a16="http://schemas.microsoft.com/office/drawing/2014/main" id="{81849C7C-4B7E-57EA-E334-5236594C1B12}"/>
              </a:ext>
            </a:extLst>
          </p:cNvPr>
          <p:cNvGrpSpPr>
            <a:grpSpLocks/>
          </p:cNvGrpSpPr>
          <p:nvPr/>
        </p:nvGrpSpPr>
        <p:grpSpPr bwMode="auto">
          <a:xfrm>
            <a:off x="1004888" y="5788025"/>
            <a:ext cx="1579562" cy="400050"/>
            <a:chOff x="1004629" y="5787539"/>
            <a:chExt cx="1580593" cy="401104"/>
          </a:xfrm>
        </p:grpSpPr>
        <p:sp>
          <p:nvSpPr>
            <p:cNvPr id="142" name="Rectangle 141">
              <a:extLst>
                <a:ext uri="{FF2B5EF4-FFF2-40B4-BE49-F238E27FC236}">
                  <a16:creationId xmlns:a16="http://schemas.microsoft.com/office/drawing/2014/main" id="{7B528444-68B6-D167-A5AF-48426E79A707}"/>
                </a:ext>
              </a:extLst>
            </p:cNvPr>
            <p:cNvSpPr/>
            <p:nvPr/>
          </p:nvSpPr>
          <p:spPr>
            <a:xfrm>
              <a:off x="1004629" y="5860756"/>
              <a:ext cx="1510697" cy="170311"/>
            </a:xfrm>
            <a:prstGeom prst="rect">
              <a:avLst/>
            </a:prstGeom>
            <a:gradFill flip="none" rotWithShape="1">
              <a:gsLst>
                <a:gs pos="0">
                  <a:schemeClr val="bg1">
                    <a:lumMod val="95000"/>
                  </a:schemeClr>
                </a:gs>
                <a:gs pos="50000">
                  <a:schemeClr val="bg1">
                    <a:lumMod val="85000"/>
                    <a:shade val="67500"/>
                    <a:satMod val="115000"/>
                  </a:schemeClr>
                </a:gs>
                <a:gs pos="100000">
                  <a:schemeClr val="bg1">
                    <a:lumMod val="85000"/>
                    <a:shade val="100000"/>
                    <a:satMod val="115000"/>
                  </a:schemeClr>
                </a:gs>
              </a:gsLst>
              <a:lin ang="0" scaled="1"/>
              <a:tileRect/>
            </a:gra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grpSp>
          <p:nvGrpSpPr>
            <p:cNvPr id="16410" name="Group 142">
              <a:extLst>
                <a:ext uri="{FF2B5EF4-FFF2-40B4-BE49-F238E27FC236}">
                  <a16:creationId xmlns:a16="http://schemas.microsoft.com/office/drawing/2014/main" id="{7A7A3CDF-A8C6-7581-EC1D-404CD18EBC5A}"/>
                </a:ext>
              </a:extLst>
            </p:cNvPr>
            <p:cNvGrpSpPr>
              <a:grpSpLocks/>
            </p:cNvGrpSpPr>
            <p:nvPr/>
          </p:nvGrpSpPr>
          <p:grpSpPr bwMode="auto">
            <a:xfrm>
              <a:off x="1004629" y="6015236"/>
              <a:ext cx="1510903" cy="173407"/>
              <a:chOff x="1219200" y="3352800"/>
              <a:chExt cx="2438400" cy="279856"/>
            </a:xfrm>
          </p:grpSpPr>
          <p:sp>
            <p:nvSpPr>
              <p:cNvPr id="16415" name="TextBox 147">
                <a:extLst>
                  <a:ext uri="{FF2B5EF4-FFF2-40B4-BE49-F238E27FC236}">
                    <a16:creationId xmlns:a16="http://schemas.microsoft.com/office/drawing/2014/main" id="{869682AA-6839-D244-96DC-4277CBF185FC}"/>
                  </a:ext>
                </a:extLst>
              </p:cNvPr>
              <p:cNvSpPr txBox="1">
                <a:spLocks noChangeArrowheads="1"/>
              </p:cNvSpPr>
              <p:nvPr/>
            </p:nvSpPr>
            <p:spPr bwMode="auto">
              <a:xfrm>
                <a:off x="1219200" y="3352800"/>
                <a:ext cx="3048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a:r>
                  <a:rPr lang="en-US" altLang="en-US" sz="1200" b="1">
                    <a:solidFill>
                      <a:schemeClr val="accent1"/>
                    </a:solidFill>
                  </a:rPr>
                  <a:t>1</a:t>
                </a:r>
              </a:p>
            </p:txBody>
          </p:sp>
          <p:sp>
            <p:nvSpPr>
              <p:cNvPr id="16416" name="TextBox 148">
                <a:extLst>
                  <a:ext uri="{FF2B5EF4-FFF2-40B4-BE49-F238E27FC236}">
                    <a16:creationId xmlns:a16="http://schemas.microsoft.com/office/drawing/2014/main" id="{D34BF964-D273-7A59-3AC4-914BBE5A9A97}"/>
                  </a:ext>
                </a:extLst>
              </p:cNvPr>
              <p:cNvSpPr txBox="1">
                <a:spLocks noChangeArrowheads="1"/>
              </p:cNvSpPr>
              <p:nvPr/>
            </p:nvSpPr>
            <p:spPr bwMode="auto">
              <a:xfrm>
                <a:off x="3352800" y="3355657"/>
                <a:ext cx="3048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a:r>
                  <a:rPr lang="en-US" altLang="en-US" sz="1200" b="1">
                    <a:solidFill>
                      <a:schemeClr val="accent1"/>
                    </a:solidFill>
                  </a:rPr>
                  <a:t>5</a:t>
                </a:r>
              </a:p>
            </p:txBody>
          </p:sp>
          <p:sp>
            <p:nvSpPr>
              <p:cNvPr id="16417" name="TextBox 149">
                <a:extLst>
                  <a:ext uri="{FF2B5EF4-FFF2-40B4-BE49-F238E27FC236}">
                    <a16:creationId xmlns:a16="http://schemas.microsoft.com/office/drawing/2014/main" id="{2AA0E08C-9AED-3023-BBCC-05D9B7B2D57F}"/>
                  </a:ext>
                </a:extLst>
              </p:cNvPr>
              <p:cNvSpPr txBox="1">
                <a:spLocks noChangeArrowheads="1"/>
              </p:cNvSpPr>
              <p:nvPr/>
            </p:nvSpPr>
            <p:spPr bwMode="auto">
              <a:xfrm>
                <a:off x="1752600" y="3352800"/>
                <a:ext cx="3048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a:r>
                  <a:rPr lang="en-US" altLang="en-US" sz="1200" b="1">
                    <a:solidFill>
                      <a:schemeClr val="accent1"/>
                    </a:solidFill>
                  </a:rPr>
                  <a:t>2</a:t>
                </a:r>
              </a:p>
            </p:txBody>
          </p:sp>
          <p:sp>
            <p:nvSpPr>
              <p:cNvPr id="16418" name="TextBox 150">
                <a:extLst>
                  <a:ext uri="{FF2B5EF4-FFF2-40B4-BE49-F238E27FC236}">
                    <a16:creationId xmlns:a16="http://schemas.microsoft.com/office/drawing/2014/main" id="{3D3C2C9C-1EB4-38C4-4E06-A4E2D23C4EC0}"/>
                  </a:ext>
                </a:extLst>
              </p:cNvPr>
              <p:cNvSpPr txBox="1">
                <a:spLocks noChangeArrowheads="1"/>
              </p:cNvSpPr>
              <p:nvPr/>
            </p:nvSpPr>
            <p:spPr bwMode="auto">
              <a:xfrm>
                <a:off x="2286000" y="3352800"/>
                <a:ext cx="3048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a:r>
                  <a:rPr lang="en-US" altLang="en-US" sz="1200" b="1">
                    <a:solidFill>
                      <a:schemeClr val="accent1"/>
                    </a:solidFill>
                  </a:rPr>
                  <a:t>3</a:t>
                </a:r>
              </a:p>
            </p:txBody>
          </p:sp>
          <p:sp>
            <p:nvSpPr>
              <p:cNvPr id="16419" name="TextBox 151">
                <a:extLst>
                  <a:ext uri="{FF2B5EF4-FFF2-40B4-BE49-F238E27FC236}">
                    <a16:creationId xmlns:a16="http://schemas.microsoft.com/office/drawing/2014/main" id="{5E0F1477-74DC-774F-5A81-A7806B413693}"/>
                  </a:ext>
                </a:extLst>
              </p:cNvPr>
              <p:cNvSpPr txBox="1">
                <a:spLocks noChangeArrowheads="1"/>
              </p:cNvSpPr>
              <p:nvPr/>
            </p:nvSpPr>
            <p:spPr bwMode="auto">
              <a:xfrm>
                <a:off x="2819400" y="3352800"/>
                <a:ext cx="3048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a:r>
                  <a:rPr lang="en-US" altLang="en-US" sz="1200" b="1">
                    <a:solidFill>
                      <a:schemeClr val="accent1"/>
                    </a:solidFill>
                  </a:rPr>
                  <a:t>4</a:t>
                </a:r>
              </a:p>
            </p:txBody>
          </p:sp>
        </p:grpSp>
        <p:sp>
          <p:nvSpPr>
            <p:cNvPr id="144" name="TextBox 143">
              <a:extLst>
                <a:ext uri="{FF2B5EF4-FFF2-40B4-BE49-F238E27FC236}">
                  <a16:creationId xmlns:a16="http://schemas.microsoft.com/office/drawing/2014/main" id="{2ED9F3C6-EFAC-A300-D188-B155EA8D9BE4}"/>
                </a:ext>
              </a:extLst>
            </p:cNvPr>
            <p:cNvSpPr txBox="1"/>
            <p:nvPr/>
          </p:nvSpPr>
          <p:spPr>
            <a:xfrm>
              <a:off x="1004629" y="5824148"/>
              <a:ext cx="914997" cy="230793"/>
            </a:xfrm>
            <a:prstGeom prst="rect">
              <a:avLst/>
            </a:prstGeom>
            <a:noFill/>
          </p:spPr>
          <p:txBody>
            <a:bodyPr>
              <a:spAutoFit/>
            </a:bodyPr>
            <a:lstStyle/>
            <a:p>
              <a:pPr fontAlgn="auto">
                <a:spcBef>
                  <a:spcPts val="0"/>
                </a:spcBef>
                <a:spcAft>
                  <a:spcPts val="0"/>
                </a:spcAft>
                <a:defRPr/>
              </a:pPr>
              <a:r>
                <a:rPr lang="en-US" sz="900" dirty="0">
                  <a:solidFill>
                    <a:schemeClr val="accent3"/>
                  </a:solidFill>
                  <a:latin typeface="+mn-lt"/>
                  <a:cs typeface="+mn-cs"/>
                </a:rPr>
                <a:t>Immature</a:t>
              </a:r>
            </a:p>
          </p:txBody>
        </p:sp>
        <p:sp>
          <p:nvSpPr>
            <p:cNvPr id="145" name="TextBox 144">
              <a:extLst>
                <a:ext uri="{FF2B5EF4-FFF2-40B4-BE49-F238E27FC236}">
                  <a16:creationId xmlns:a16="http://schemas.microsoft.com/office/drawing/2014/main" id="{0B4B73D6-C89C-D4EF-0C24-952C20A00E40}"/>
                </a:ext>
              </a:extLst>
            </p:cNvPr>
            <p:cNvSpPr txBox="1"/>
            <p:nvPr/>
          </p:nvSpPr>
          <p:spPr>
            <a:xfrm>
              <a:off x="1760772" y="5816189"/>
              <a:ext cx="754554" cy="230794"/>
            </a:xfrm>
            <a:prstGeom prst="rect">
              <a:avLst/>
            </a:prstGeom>
            <a:noFill/>
          </p:spPr>
          <p:txBody>
            <a:bodyPr>
              <a:spAutoFit/>
            </a:bodyPr>
            <a:lstStyle/>
            <a:p>
              <a:pPr algn="r" fontAlgn="auto">
                <a:spcBef>
                  <a:spcPts val="0"/>
                </a:spcBef>
                <a:spcAft>
                  <a:spcPts val="0"/>
                </a:spcAft>
                <a:defRPr/>
              </a:pPr>
              <a:r>
                <a:rPr lang="en-US" sz="900" dirty="0">
                  <a:solidFill>
                    <a:schemeClr val="accent3"/>
                  </a:solidFill>
                  <a:latin typeface="+mn-lt"/>
                  <a:cs typeface="+mn-cs"/>
                </a:rPr>
                <a:t>Mature</a:t>
              </a:r>
            </a:p>
          </p:txBody>
        </p:sp>
        <p:sp>
          <p:nvSpPr>
            <p:cNvPr id="146" name="Flowchart: Merge 145">
              <a:extLst>
                <a:ext uri="{FF2B5EF4-FFF2-40B4-BE49-F238E27FC236}">
                  <a16:creationId xmlns:a16="http://schemas.microsoft.com/office/drawing/2014/main" id="{5F3E5BF9-D9C1-6618-9291-49FE2077333A}"/>
                </a:ext>
              </a:extLst>
            </p:cNvPr>
            <p:cNvSpPr/>
            <p:nvPr/>
          </p:nvSpPr>
          <p:spPr>
            <a:xfrm>
              <a:off x="2373947" y="5787539"/>
              <a:ext cx="120729" cy="119377"/>
            </a:xfrm>
            <a:prstGeom prst="flowChartMerge">
              <a:avLst/>
            </a:prstGeom>
            <a:solidFill>
              <a:srgbClr val="FFC000"/>
            </a:solidFill>
            <a:ln w="9525">
              <a:solidFill>
                <a:srgbClr val="FF993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47" name="Flowchart: Merge 146">
              <a:extLst>
                <a:ext uri="{FF2B5EF4-FFF2-40B4-BE49-F238E27FC236}">
                  <a16:creationId xmlns:a16="http://schemas.microsoft.com/office/drawing/2014/main" id="{8BAF268F-2CDA-7CE5-FF40-DF2FDB756D72}"/>
                </a:ext>
              </a:extLst>
            </p:cNvPr>
            <p:cNvSpPr/>
            <p:nvPr/>
          </p:nvSpPr>
          <p:spPr>
            <a:xfrm>
              <a:off x="2464493" y="5787539"/>
              <a:ext cx="120729" cy="119377"/>
            </a:xfrm>
            <a:prstGeom prst="flowChartMerge">
              <a:avLst/>
            </a:prstGeom>
            <a:solidFill>
              <a:schemeClr val="accent6"/>
            </a:solidFill>
            <a:ln w="952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grpSp>
      <p:grpSp>
        <p:nvGrpSpPr>
          <p:cNvPr id="16399" name="Group 6">
            <a:extLst>
              <a:ext uri="{FF2B5EF4-FFF2-40B4-BE49-F238E27FC236}">
                <a16:creationId xmlns:a16="http://schemas.microsoft.com/office/drawing/2014/main" id="{C8EA665D-3D91-47E0-1846-0743CFA566D3}"/>
              </a:ext>
            </a:extLst>
          </p:cNvPr>
          <p:cNvGrpSpPr>
            <a:grpSpLocks/>
          </p:cNvGrpSpPr>
          <p:nvPr/>
        </p:nvGrpSpPr>
        <p:grpSpPr bwMode="auto">
          <a:xfrm>
            <a:off x="5443538" y="2913063"/>
            <a:ext cx="1719262" cy="1744662"/>
            <a:chOff x="452026" y="3158697"/>
            <a:chExt cx="1815524" cy="1657460"/>
          </a:xfrm>
        </p:grpSpPr>
        <p:pic>
          <p:nvPicPr>
            <p:cNvPr id="16407" name="Picture 21">
              <a:extLst>
                <a:ext uri="{FF2B5EF4-FFF2-40B4-BE49-F238E27FC236}">
                  <a16:creationId xmlns:a16="http://schemas.microsoft.com/office/drawing/2014/main" id="{8570F1D7-24DD-0981-F67D-6DCF0F948D9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2026" y="3158697"/>
              <a:ext cx="1815524" cy="16574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408" name="Text Box 16">
              <a:extLst>
                <a:ext uri="{FF2B5EF4-FFF2-40B4-BE49-F238E27FC236}">
                  <a16:creationId xmlns:a16="http://schemas.microsoft.com/office/drawing/2014/main" id="{F701244F-6C81-89C5-6A17-68DA01D64F7B}"/>
                </a:ext>
              </a:extLst>
            </p:cNvPr>
            <p:cNvSpPr txBox="1">
              <a:spLocks noChangeArrowheads="1"/>
            </p:cNvSpPr>
            <p:nvPr/>
          </p:nvSpPr>
          <p:spPr bwMode="auto">
            <a:xfrm>
              <a:off x="547666" y="3329336"/>
              <a:ext cx="1624245" cy="3922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a:lnSpc>
                  <a:spcPts val="2500"/>
                </a:lnSpc>
                <a:spcBef>
                  <a:spcPct val="50000"/>
                </a:spcBef>
              </a:pPr>
              <a:r>
                <a:rPr lang="en-US" altLang="en-US" sz="2000" b="1">
                  <a:solidFill>
                    <a:schemeClr val="bg1"/>
                  </a:solidFill>
                  <a:cs typeface="Calibri" panose="020F0502020204030204" pitchFamily="34" charset="0"/>
                </a:rPr>
                <a:t>TEXT</a:t>
              </a:r>
            </a:p>
          </p:txBody>
        </p:sp>
      </p:grpSp>
      <p:pic>
        <p:nvPicPr>
          <p:cNvPr id="16400" name="Picture 73728">
            <a:extLst>
              <a:ext uri="{FF2B5EF4-FFF2-40B4-BE49-F238E27FC236}">
                <a16:creationId xmlns:a16="http://schemas.microsoft.com/office/drawing/2014/main" id="{B72E7178-7467-3AA4-AD7B-B40A822403D2}"/>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897563" y="2173288"/>
            <a:ext cx="828675"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6401" name="Group 30">
            <a:extLst>
              <a:ext uri="{FF2B5EF4-FFF2-40B4-BE49-F238E27FC236}">
                <a16:creationId xmlns:a16="http://schemas.microsoft.com/office/drawing/2014/main" id="{9C14093F-F6BF-DBCA-BAC9-F65486CD0E01}"/>
              </a:ext>
            </a:extLst>
          </p:cNvPr>
          <p:cNvGrpSpPr>
            <a:grpSpLocks/>
          </p:cNvGrpSpPr>
          <p:nvPr/>
        </p:nvGrpSpPr>
        <p:grpSpPr bwMode="auto">
          <a:xfrm>
            <a:off x="5408613" y="1852613"/>
            <a:ext cx="1811337" cy="700087"/>
            <a:chOff x="679679" y="2320557"/>
            <a:chExt cx="1743464" cy="638543"/>
          </a:xfrm>
        </p:grpSpPr>
        <p:pic>
          <p:nvPicPr>
            <p:cNvPr id="16405" name="Picture 28">
              <a:extLst>
                <a:ext uri="{FF2B5EF4-FFF2-40B4-BE49-F238E27FC236}">
                  <a16:creationId xmlns:a16="http://schemas.microsoft.com/office/drawing/2014/main" id="{C8784A0F-5C96-BF3D-8C18-31C36A7CD4F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79679" y="2320557"/>
              <a:ext cx="1743464" cy="63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406" name="Text Box 16">
              <a:extLst>
                <a:ext uri="{FF2B5EF4-FFF2-40B4-BE49-F238E27FC236}">
                  <a16:creationId xmlns:a16="http://schemas.microsoft.com/office/drawing/2014/main" id="{70AC6C71-78AC-E479-D267-8EBD1C63BD15}"/>
                </a:ext>
              </a:extLst>
            </p:cNvPr>
            <p:cNvSpPr txBox="1">
              <a:spLocks noChangeArrowheads="1"/>
            </p:cNvSpPr>
            <p:nvPr/>
          </p:nvSpPr>
          <p:spPr bwMode="auto">
            <a:xfrm>
              <a:off x="771522" y="2517747"/>
              <a:ext cx="1559777" cy="340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a:lnSpc>
                  <a:spcPts val="2000"/>
                </a:lnSpc>
                <a:spcBef>
                  <a:spcPct val="50000"/>
                </a:spcBef>
              </a:pPr>
              <a:r>
                <a:rPr lang="en-US" altLang="en-US" sz="2600" b="1">
                  <a:solidFill>
                    <a:schemeClr val="bg1"/>
                  </a:solidFill>
                  <a:cs typeface="Calibri" panose="020F0502020204030204" pitchFamily="34" charset="0"/>
                </a:rPr>
                <a:t>TEXT</a:t>
              </a:r>
            </a:p>
          </p:txBody>
        </p:sp>
      </p:grpSp>
      <p:grpSp>
        <p:nvGrpSpPr>
          <p:cNvPr id="16402" name="Group 86">
            <a:extLst>
              <a:ext uri="{FF2B5EF4-FFF2-40B4-BE49-F238E27FC236}">
                <a16:creationId xmlns:a16="http://schemas.microsoft.com/office/drawing/2014/main" id="{61C602B8-7293-490D-3BFF-4AA1804C36EC}"/>
              </a:ext>
            </a:extLst>
          </p:cNvPr>
          <p:cNvGrpSpPr>
            <a:grpSpLocks/>
          </p:cNvGrpSpPr>
          <p:nvPr/>
        </p:nvGrpSpPr>
        <p:grpSpPr bwMode="auto">
          <a:xfrm>
            <a:off x="5443538" y="4806950"/>
            <a:ext cx="1719262" cy="923925"/>
            <a:chOff x="606424" y="5345022"/>
            <a:chExt cx="1719263" cy="924603"/>
          </a:xfrm>
        </p:grpSpPr>
        <p:pic>
          <p:nvPicPr>
            <p:cNvPr id="16403" name="Picture 32">
              <a:extLst>
                <a:ext uri="{FF2B5EF4-FFF2-40B4-BE49-F238E27FC236}">
                  <a16:creationId xmlns:a16="http://schemas.microsoft.com/office/drawing/2014/main" id="{8BD0A97C-755F-1A5C-A875-C03415F49FD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6424" y="5345022"/>
              <a:ext cx="1719263" cy="9246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9" name="Text Box 9">
              <a:extLst>
                <a:ext uri="{FF2B5EF4-FFF2-40B4-BE49-F238E27FC236}">
                  <a16:creationId xmlns:a16="http://schemas.microsoft.com/office/drawing/2014/main" id="{A3FC4471-F9A1-C6C4-7146-50FE57F70709}"/>
                </a:ext>
              </a:extLst>
            </p:cNvPr>
            <p:cNvSpPr txBox="1">
              <a:spLocks noChangeArrowheads="1"/>
            </p:cNvSpPr>
            <p:nvPr/>
          </p:nvSpPr>
          <p:spPr bwMode="auto">
            <a:xfrm>
              <a:off x="646111" y="5429222"/>
              <a:ext cx="1620839" cy="3097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itchFamily="34" charset="0"/>
                </a:defRPr>
              </a:lvl1pPr>
              <a:lvl2pPr marL="742950" indent="-285750" eaLnBrk="0" hangingPunct="0">
                <a:defRPr>
                  <a:solidFill>
                    <a:schemeClr val="tx1"/>
                  </a:solidFill>
                  <a:latin typeface="Calibri" pitchFamily="34" charset="0"/>
                </a:defRPr>
              </a:lvl2pPr>
              <a:lvl3pPr marL="1143000" indent="-228600" eaLnBrk="0" hangingPunct="0">
                <a:defRPr>
                  <a:solidFill>
                    <a:schemeClr val="tx1"/>
                  </a:solidFill>
                  <a:latin typeface="Calibri" pitchFamily="34" charset="0"/>
                </a:defRPr>
              </a:lvl3pPr>
              <a:lvl4pPr marL="1600200" indent="-228600" eaLnBrk="0" hangingPunct="0">
                <a:defRPr>
                  <a:solidFill>
                    <a:schemeClr val="tx1"/>
                  </a:solidFill>
                  <a:latin typeface="Calibri" pitchFamily="34" charset="0"/>
                </a:defRPr>
              </a:lvl4pPr>
              <a:lvl5pPr marL="2057400" indent="-228600" eaLnBrk="0" hangingPunct="0">
                <a:defRPr>
                  <a:solidFill>
                    <a:schemeClr val="tx1"/>
                  </a:solidFill>
                  <a:latin typeface="Calibri" pitchFamily="34" charset="0"/>
                </a:defRPr>
              </a:lvl5pPr>
              <a:lvl6pPr marL="2514600" indent="-228600" eaLnBrk="0" fontAlgn="base" hangingPunct="0">
                <a:spcBef>
                  <a:spcPct val="0"/>
                </a:spcBef>
                <a:spcAft>
                  <a:spcPct val="0"/>
                </a:spcAft>
                <a:defRPr>
                  <a:solidFill>
                    <a:schemeClr val="tx1"/>
                  </a:solidFill>
                  <a:latin typeface="Calibri" pitchFamily="34" charset="0"/>
                </a:defRPr>
              </a:lvl6pPr>
              <a:lvl7pPr marL="2971800" indent="-228600" eaLnBrk="0" fontAlgn="base" hangingPunct="0">
                <a:spcBef>
                  <a:spcPct val="0"/>
                </a:spcBef>
                <a:spcAft>
                  <a:spcPct val="0"/>
                </a:spcAft>
                <a:defRPr>
                  <a:solidFill>
                    <a:schemeClr val="tx1"/>
                  </a:solidFill>
                  <a:latin typeface="Calibri" pitchFamily="34" charset="0"/>
                </a:defRPr>
              </a:lvl7pPr>
              <a:lvl8pPr marL="3429000" indent="-228600" eaLnBrk="0" fontAlgn="base" hangingPunct="0">
                <a:spcBef>
                  <a:spcPct val="0"/>
                </a:spcBef>
                <a:spcAft>
                  <a:spcPct val="0"/>
                </a:spcAft>
                <a:defRPr>
                  <a:solidFill>
                    <a:schemeClr val="tx1"/>
                  </a:solidFill>
                  <a:latin typeface="Calibri" pitchFamily="34" charset="0"/>
                </a:defRPr>
              </a:lvl8pPr>
              <a:lvl9pPr marL="3886200" indent="-228600" eaLnBrk="0" fontAlgn="base" hangingPunct="0">
                <a:spcBef>
                  <a:spcPct val="0"/>
                </a:spcBef>
                <a:spcAft>
                  <a:spcPct val="0"/>
                </a:spcAft>
                <a:defRPr>
                  <a:solidFill>
                    <a:schemeClr val="tx1"/>
                  </a:solidFill>
                  <a:latin typeface="Calibri" pitchFamily="34" charset="0"/>
                </a:defRPr>
              </a:lvl9pPr>
            </a:lstStyle>
            <a:p>
              <a:pPr algn="ctr" eaLnBrk="1" fontAlgn="auto" hangingPunct="1">
                <a:lnSpc>
                  <a:spcPts val="1700"/>
                </a:lnSpc>
                <a:spcBef>
                  <a:spcPct val="50000"/>
                </a:spcBef>
                <a:spcAft>
                  <a:spcPts val="0"/>
                </a:spcAft>
                <a:defRPr/>
              </a:pPr>
              <a:r>
                <a:rPr lang="en-US" sz="1450" b="1" dirty="0">
                  <a:solidFill>
                    <a:schemeClr val="accent3"/>
                  </a:solidFill>
                  <a:cs typeface="Calibri" pitchFamily="34" charset="0"/>
                </a:rPr>
                <a:t>TEXT</a:t>
              </a:r>
            </a:p>
          </p:txBody>
        </p:sp>
      </p:gr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a:extLst>
              <a:ext uri="{FF2B5EF4-FFF2-40B4-BE49-F238E27FC236}">
                <a16:creationId xmlns:a16="http://schemas.microsoft.com/office/drawing/2014/main" id="{D1BD50EC-C6EE-7904-2340-BC68FDB7B7A5}"/>
              </a:ext>
            </a:extLst>
          </p:cNvPr>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altLang="en-US"/>
              <a:t>Financial Plan Headcount and Growth</a:t>
            </a:r>
          </a:p>
        </p:txBody>
      </p:sp>
      <p:sp>
        <p:nvSpPr>
          <p:cNvPr id="3" name="Rectangle 2">
            <a:extLst>
              <a:ext uri="{FF2B5EF4-FFF2-40B4-BE49-F238E27FC236}">
                <a16:creationId xmlns:a16="http://schemas.microsoft.com/office/drawing/2014/main" id="{CF36C16F-0F95-928A-ED18-94A9A82593C9}"/>
              </a:ext>
            </a:extLst>
          </p:cNvPr>
          <p:cNvSpPr/>
          <p:nvPr/>
        </p:nvSpPr>
        <p:spPr>
          <a:xfrm>
            <a:off x="558800" y="3821113"/>
            <a:ext cx="3140075" cy="1862137"/>
          </a:xfrm>
          <a:prstGeom prst="rect">
            <a:avLst/>
          </a:prstGeom>
        </p:spPr>
        <p:txBody>
          <a:bodyPr>
            <a:spAutoFit/>
          </a:bodyPr>
          <a:lstStyle/>
          <a:p>
            <a:pPr marL="173736" indent="-173736" eaLnBrk="1" hangingPunct="1">
              <a:lnSpc>
                <a:spcPts val="1800"/>
              </a:lnSpc>
              <a:spcBef>
                <a:spcPts val="0"/>
              </a:spcBef>
              <a:buFont typeface="Arial" pitchFamily="34" charset="0"/>
              <a:buChar char="•"/>
              <a:defRPr/>
            </a:pPr>
            <a:r>
              <a:rPr lang="en-US" sz="1400" b="1" dirty="0">
                <a:solidFill>
                  <a:schemeClr val="accent1"/>
                </a:solidFill>
                <a:cs typeface="Calibri" pitchFamily="34" charset="0"/>
              </a:rPr>
              <a:t>Bullet</a:t>
            </a:r>
          </a:p>
          <a:p>
            <a:pPr marL="173736" indent="-173736" eaLnBrk="1" hangingPunct="1">
              <a:lnSpc>
                <a:spcPts val="1600"/>
              </a:lnSpc>
              <a:spcBef>
                <a:spcPts val="0"/>
              </a:spcBef>
              <a:buFont typeface="Arial" pitchFamily="34" charset="0"/>
              <a:buChar char="•"/>
              <a:defRPr/>
            </a:pPr>
            <a:r>
              <a:rPr lang="en-US" sz="1400" b="1" dirty="0">
                <a:solidFill>
                  <a:schemeClr val="accent1"/>
                </a:solidFill>
                <a:cs typeface="Calibri" pitchFamily="34" charset="0"/>
              </a:rPr>
              <a:t>Bullet</a:t>
            </a:r>
          </a:p>
          <a:p>
            <a:pPr marL="365760" indent="-171450" eaLnBrk="1" hangingPunct="1">
              <a:lnSpc>
                <a:spcPts val="1400"/>
              </a:lnSpc>
              <a:buFont typeface="Calibri" pitchFamily="34" charset="0"/>
              <a:buChar char="‒"/>
              <a:defRPr/>
            </a:pPr>
            <a:r>
              <a:rPr lang="en-US" sz="1000" dirty="0">
                <a:solidFill>
                  <a:schemeClr val="tx1">
                    <a:lumMod val="50000"/>
                    <a:lumOff val="50000"/>
                  </a:schemeClr>
                </a:solidFill>
                <a:cs typeface="Calibri" pitchFamily="34" charset="0"/>
              </a:rPr>
              <a:t>Sub Bullet</a:t>
            </a:r>
            <a:endParaRPr lang="en-US" sz="1000" b="1" dirty="0">
              <a:solidFill>
                <a:schemeClr val="tx1">
                  <a:lumMod val="50000"/>
                  <a:lumOff val="50000"/>
                </a:schemeClr>
              </a:solidFill>
              <a:cs typeface="Calibri" pitchFamily="34" charset="0"/>
            </a:endParaRPr>
          </a:p>
          <a:p>
            <a:pPr marL="365760" indent="-171450" eaLnBrk="1" hangingPunct="1">
              <a:lnSpc>
                <a:spcPts val="1400"/>
              </a:lnSpc>
              <a:buFont typeface="Calibri" pitchFamily="34" charset="0"/>
              <a:buChar char="‒"/>
              <a:defRPr/>
            </a:pPr>
            <a:r>
              <a:rPr lang="en-US" sz="1000" dirty="0">
                <a:solidFill>
                  <a:schemeClr val="tx1">
                    <a:lumMod val="50000"/>
                    <a:lumOff val="50000"/>
                  </a:schemeClr>
                </a:solidFill>
                <a:cs typeface="Calibri" pitchFamily="34" charset="0"/>
              </a:rPr>
              <a:t>Sub Bullet</a:t>
            </a:r>
            <a:endParaRPr lang="en-US" sz="1000" b="1" dirty="0">
              <a:solidFill>
                <a:schemeClr val="tx1">
                  <a:lumMod val="50000"/>
                  <a:lumOff val="50000"/>
                </a:schemeClr>
              </a:solidFill>
              <a:cs typeface="Calibri" pitchFamily="34" charset="0"/>
            </a:endParaRPr>
          </a:p>
          <a:p>
            <a:pPr marL="173736" indent="-173736" eaLnBrk="1" hangingPunct="1">
              <a:lnSpc>
                <a:spcPts val="1800"/>
              </a:lnSpc>
              <a:spcBef>
                <a:spcPts val="200"/>
              </a:spcBef>
              <a:buFont typeface="Arial" pitchFamily="34" charset="0"/>
              <a:buChar char="•"/>
              <a:defRPr/>
            </a:pPr>
            <a:r>
              <a:rPr lang="en-US" sz="1400" b="1" dirty="0">
                <a:solidFill>
                  <a:schemeClr val="accent1"/>
                </a:solidFill>
                <a:cs typeface="Calibri" pitchFamily="34" charset="0"/>
              </a:rPr>
              <a:t>Bullet</a:t>
            </a:r>
          </a:p>
          <a:p>
            <a:pPr marL="365760" indent="-171450" eaLnBrk="1" hangingPunct="1">
              <a:lnSpc>
                <a:spcPts val="1400"/>
              </a:lnSpc>
              <a:buFont typeface="Calibri" pitchFamily="34" charset="0"/>
              <a:buChar char="‒"/>
              <a:defRPr/>
            </a:pPr>
            <a:r>
              <a:rPr lang="en-US" sz="1000" dirty="0">
                <a:solidFill>
                  <a:schemeClr val="tx1">
                    <a:lumMod val="50000"/>
                    <a:lumOff val="50000"/>
                  </a:schemeClr>
                </a:solidFill>
                <a:cs typeface="Calibri" pitchFamily="34" charset="0"/>
              </a:rPr>
              <a:t>Sub Bullet</a:t>
            </a:r>
            <a:endParaRPr lang="en-US" sz="1000" b="1" dirty="0">
              <a:solidFill>
                <a:schemeClr val="tx1">
                  <a:lumMod val="50000"/>
                  <a:lumOff val="50000"/>
                </a:schemeClr>
              </a:solidFill>
              <a:cs typeface="Calibri" pitchFamily="34" charset="0"/>
            </a:endParaRPr>
          </a:p>
          <a:p>
            <a:pPr marL="365760" indent="-171450" eaLnBrk="1" hangingPunct="1">
              <a:lnSpc>
                <a:spcPts val="1400"/>
              </a:lnSpc>
              <a:buFont typeface="Calibri" pitchFamily="34" charset="0"/>
              <a:buChar char="‒"/>
              <a:defRPr/>
            </a:pPr>
            <a:r>
              <a:rPr lang="en-US" sz="1000" dirty="0">
                <a:solidFill>
                  <a:schemeClr val="tx1">
                    <a:lumMod val="50000"/>
                    <a:lumOff val="50000"/>
                  </a:schemeClr>
                </a:solidFill>
                <a:cs typeface="Calibri" pitchFamily="34" charset="0"/>
              </a:rPr>
              <a:t>Sub Bullet</a:t>
            </a:r>
          </a:p>
          <a:p>
            <a:pPr marL="365760" indent="-171450" eaLnBrk="1" hangingPunct="1">
              <a:lnSpc>
                <a:spcPts val="1400"/>
              </a:lnSpc>
              <a:buFont typeface="Calibri" pitchFamily="34" charset="0"/>
              <a:buChar char="‒"/>
              <a:defRPr/>
            </a:pPr>
            <a:r>
              <a:rPr lang="en-US" sz="1000" dirty="0">
                <a:solidFill>
                  <a:schemeClr val="tx1">
                    <a:lumMod val="50000"/>
                    <a:lumOff val="50000"/>
                  </a:schemeClr>
                </a:solidFill>
                <a:cs typeface="Calibri" pitchFamily="34" charset="0"/>
              </a:rPr>
              <a:t>Sub Bullet</a:t>
            </a:r>
            <a:endParaRPr lang="en-US" sz="1000" b="1" dirty="0">
              <a:solidFill>
                <a:schemeClr val="tx1">
                  <a:lumMod val="50000"/>
                  <a:lumOff val="50000"/>
                </a:schemeClr>
              </a:solidFill>
              <a:cs typeface="Calibri" pitchFamily="34" charset="0"/>
            </a:endParaRPr>
          </a:p>
          <a:p>
            <a:pPr marL="365760" indent="-171450" eaLnBrk="1" hangingPunct="1">
              <a:lnSpc>
                <a:spcPts val="1400"/>
              </a:lnSpc>
              <a:buFont typeface="Calibri" pitchFamily="34" charset="0"/>
              <a:buChar char="‒"/>
              <a:defRPr/>
            </a:pPr>
            <a:r>
              <a:rPr lang="en-US" sz="1000" dirty="0">
                <a:solidFill>
                  <a:schemeClr val="tx1">
                    <a:lumMod val="50000"/>
                    <a:lumOff val="50000"/>
                  </a:schemeClr>
                </a:solidFill>
                <a:cs typeface="Calibri" pitchFamily="34" charset="0"/>
              </a:rPr>
              <a:t>Sub Bullet</a:t>
            </a:r>
            <a:endParaRPr lang="en-US" sz="1000" b="1" dirty="0">
              <a:solidFill>
                <a:schemeClr val="tx1">
                  <a:lumMod val="50000"/>
                  <a:lumOff val="50000"/>
                </a:schemeClr>
              </a:solidFill>
              <a:cs typeface="Calibri" pitchFamily="34" charset="0"/>
            </a:endParaRPr>
          </a:p>
        </p:txBody>
      </p:sp>
      <p:pic>
        <p:nvPicPr>
          <p:cNvPr id="22532" name="Picture 2">
            <a:extLst>
              <a:ext uri="{FF2B5EF4-FFF2-40B4-BE49-F238E27FC236}">
                <a16:creationId xmlns:a16="http://schemas.microsoft.com/office/drawing/2014/main" id="{0BC8DED2-8A68-2044-E045-7E7C368D76A3}"/>
              </a:ext>
            </a:extLst>
          </p:cNvPr>
          <p:cNvPicPr>
            <a:picLocks/>
          </p:cNvPicPr>
          <p:nvPr/>
        </p:nvPicPr>
        <p:blipFill>
          <a:blip r:embed="rId2">
            <a:extLst>
              <a:ext uri="{28A0092B-C50C-407E-A947-70E740481C1C}">
                <a14:useLocalDpi xmlns:a14="http://schemas.microsoft.com/office/drawing/2010/main" val="0"/>
              </a:ext>
            </a:extLst>
          </a:blip>
          <a:srcRect/>
          <a:stretch>
            <a:fillRect/>
          </a:stretch>
        </p:blipFill>
        <p:spPr bwMode="auto">
          <a:xfrm>
            <a:off x="95250" y="884238"/>
            <a:ext cx="8953500" cy="264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a:extLst>
              <a:ext uri="{FF2B5EF4-FFF2-40B4-BE49-F238E27FC236}">
                <a16:creationId xmlns:a16="http://schemas.microsoft.com/office/drawing/2014/main" id="{18580597-31D5-777E-00FF-27BE93E7BB13}"/>
              </a:ext>
            </a:extLst>
          </p:cNvPr>
          <p:cNvSpPr/>
          <p:nvPr/>
        </p:nvSpPr>
        <p:spPr>
          <a:xfrm>
            <a:off x="315913" y="938213"/>
            <a:ext cx="1649412" cy="476250"/>
          </a:xfrm>
          <a:prstGeom prst="rect">
            <a:avLst/>
          </a:prstGeom>
        </p:spPr>
        <p:txBody>
          <a:bodyPr>
            <a:spAutoFit/>
          </a:bodyPr>
          <a:lstStyle/>
          <a:p>
            <a:pPr eaLnBrk="1" fontAlgn="auto" hangingPunct="1">
              <a:lnSpc>
                <a:spcPts val="3000"/>
              </a:lnSpc>
              <a:spcBef>
                <a:spcPts val="0"/>
              </a:spcBef>
              <a:spcAft>
                <a:spcPts val="0"/>
              </a:spcAft>
              <a:defRPr/>
            </a:pPr>
            <a:r>
              <a:rPr lang="en-US" sz="1500" b="1" kern="1100" dirty="0">
                <a:solidFill>
                  <a:schemeClr val="tx1">
                    <a:lumMod val="50000"/>
                    <a:lumOff val="50000"/>
                  </a:schemeClr>
                </a:solidFill>
                <a:cs typeface="Calibri" pitchFamily="34" charset="0"/>
              </a:rPr>
              <a:t>Overview</a:t>
            </a:r>
          </a:p>
        </p:txBody>
      </p:sp>
      <p:graphicFrame>
        <p:nvGraphicFramePr>
          <p:cNvPr id="22534" name="Object 6">
            <a:extLst>
              <a:ext uri="{FF2B5EF4-FFF2-40B4-BE49-F238E27FC236}">
                <a16:creationId xmlns:a16="http://schemas.microsoft.com/office/drawing/2014/main" id="{E18300E4-84FE-4267-ED19-4BBE74A518F3}"/>
              </a:ext>
            </a:extLst>
          </p:cNvPr>
          <p:cNvGraphicFramePr>
            <a:graphicFrameLocks noChangeAspect="1"/>
          </p:cNvGraphicFramePr>
          <p:nvPr/>
        </p:nvGraphicFramePr>
        <p:xfrm>
          <a:off x="417513" y="1531938"/>
          <a:ext cx="8307387" cy="1784350"/>
        </p:xfrm>
        <a:graphic>
          <a:graphicData uri="http://schemas.openxmlformats.org/presentationml/2006/ole">
            <mc:AlternateContent xmlns:mc="http://schemas.openxmlformats.org/markup-compatibility/2006">
              <mc:Choice xmlns:v="urn:schemas-microsoft-com:vml" Requires="v">
                <p:oleObj name="Worksheet" r:id="rId3" imgW="10725088" imgH="2305185" progId="Excel.Sheet.8">
                  <p:embed/>
                </p:oleObj>
              </mc:Choice>
              <mc:Fallback>
                <p:oleObj name="Worksheet" r:id="rId3" imgW="10725088" imgH="2305185" progId="Excel.Sheet.8">
                  <p:embed/>
                  <p:pic>
                    <p:nvPicPr>
                      <p:cNvPr id="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7513" y="1531938"/>
                        <a:ext cx="8307387" cy="178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22535" name="Picture 2">
            <a:extLst>
              <a:ext uri="{FF2B5EF4-FFF2-40B4-BE49-F238E27FC236}">
                <a16:creationId xmlns:a16="http://schemas.microsoft.com/office/drawing/2014/main" id="{93B73790-CFEC-97E9-9BAC-D5DC37F36885}"/>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310063" y="3635375"/>
            <a:ext cx="4189412" cy="262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8">
            <a:extLst>
              <a:ext uri="{FF2B5EF4-FFF2-40B4-BE49-F238E27FC236}">
                <a16:creationId xmlns:a16="http://schemas.microsoft.com/office/drawing/2014/main" id="{F289D6E2-9BD7-04BA-5E58-3CDF63656D45}"/>
              </a:ext>
            </a:extLst>
          </p:cNvPr>
          <p:cNvSpPr/>
          <p:nvPr/>
        </p:nvSpPr>
        <p:spPr>
          <a:xfrm>
            <a:off x="4495800" y="3675063"/>
            <a:ext cx="2344738" cy="431800"/>
          </a:xfrm>
          <a:prstGeom prst="rect">
            <a:avLst/>
          </a:prstGeom>
        </p:spPr>
        <p:txBody>
          <a:bodyPr wrap="none">
            <a:spAutoFit/>
          </a:bodyPr>
          <a:lstStyle/>
          <a:p>
            <a:pPr eaLnBrk="1" fontAlgn="auto" hangingPunct="1">
              <a:lnSpc>
                <a:spcPts val="3000"/>
              </a:lnSpc>
              <a:spcBef>
                <a:spcPts val="0"/>
              </a:spcBef>
              <a:spcAft>
                <a:spcPts val="0"/>
              </a:spcAft>
              <a:defRPr/>
            </a:pPr>
            <a:r>
              <a:rPr lang="en-US" sz="1500" b="1" kern="1100" dirty="0">
                <a:solidFill>
                  <a:schemeClr val="tx1">
                    <a:lumMod val="50000"/>
                    <a:lumOff val="50000"/>
                  </a:schemeClr>
                </a:solidFill>
                <a:cs typeface="Calibri" pitchFamily="34" charset="0"/>
              </a:rPr>
              <a:t>Plan V. Forecast Headcount</a:t>
            </a:r>
          </a:p>
        </p:txBody>
      </p:sp>
      <p:graphicFrame>
        <p:nvGraphicFramePr>
          <p:cNvPr id="12" name="Chart 11">
            <a:extLst>
              <a:ext uri="{FF2B5EF4-FFF2-40B4-BE49-F238E27FC236}">
                <a16:creationId xmlns:a16="http://schemas.microsoft.com/office/drawing/2014/main" id="{9E68BF11-6793-2C1A-B3BA-B2927E83E68E}"/>
              </a:ext>
            </a:extLst>
          </p:cNvPr>
          <p:cNvGraphicFramePr>
            <a:graphicFrameLocks/>
          </p:cNvGraphicFramePr>
          <p:nvPr/>
        </p:nvGraphicFramePr>
        <p:xfrm>
          <a:off x="4572000" y="3890910"/>
          <a:ext cx="3647091" cy="2261827"/>
        </p:xfrm>
        <a:graphic>
          <a:graphicData uri="http://schemas.openxmlformats.org/drawingml/2006/chart">
            <c:chart xmlns:c="http://schemas.openxmlformats.org/drawingml/2006/chart" xmlns:r="http://schemas.openxmlformats.org/officeDocument/2006/relationships" r:id="rId6"/>
          </a:graphicData>
        </a:graphic>
      </p:graphicFrame>
    </p:spTree>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2">
            <a:extLst>
              <a:ext uri="{FF2B5EF4-FFF2-40B4-BE49-F238E27FC236}">
                <a16:creationId xmlns:a16="http://schemas.microsoft.com/office/drawing/2014/main" id="{A652590C-F6CB-6CDD-29EF-A7DD381A034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22325" y="1381125"/>
            <a:ext cx="7499350" cy="449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23" name="Picture 1">
            <a:extLst>
              <a:ext uri="{FF2B5EF4-FFF2-40B4-BE49-F238E27FC236}">
                <a16:creationId xmlns:a16="http://schemas.microsoft.com/office/drawing/2014/main" id="{50DD3CFC-FD10-3524-6747-F1C29D9C28B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82688" y="1841500"/>
            <a:ext cx="6672262" cy="357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24" name="Title 1">
            <a:extLst>
              <a:ext uri="{FF2B5EF4-FFF2-40B4-BE49-F238E27FC236}">
                <a16:creationId xmlns:a16="http://schemas.microsoft.com/office/drawing/2014/main" id="{3A864AA9-7E46-972C-414D-5F2227CF3CBC}"/>
              </a:ext>
            </a:extLst>
          </p:cNvPr>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altLang="en-US" sz="2400"/>
              <a:t>Total Technology Operation Services </a:t>
            </a:r>
            <a:br>
              <a:rPr altLang="en-US" sz="2600"/>
            </a:br>
            <a:r>
              <a:rPr altLang="en-US"/>
              <a:t>Service Level Agreement Quality Indicators </a:t>
            </a:r>
            <a:r>
              <a:rPr altLang="en-US" sz="2600"/>
              <a:t>(233)</a:t>
            </a:r>
          </a:p>
        </p:txBody>
      </p:sp>
      <p:sp>
        <p:nvSpPr>
          <p:cNvPr id="9" name="Rectangle 8">
            <a:extLst>
              <a:ext uri="{FF2B5EF4-FFF2-40B4-BE49-F238E27FC236}">
                <a16:creationId xmlns:a16="http://schemas.microsoft.com/office/drawing/2014/main" id="{25338149-1C4A-8E23-CE44-356F7302BACF}"/>
              </a:ext>
            </a:extLst>
          </p:cNvPr>
          <p:cNvSpPr/>
          <p:nvPr/>
        </p:nvSpPr>
        <p:spPr bwMode="auto">
          <a:xfrm rot="16200000">
            <a:off x="-3968" y="3274218"/>
            <a:ext cx="2374900" cy="417513"/>
          </a:xfrm>
          <a:prstGeom prst="rect">
            <a:avLst/>
          </a:prstGeom>
        </p:spPr>
        <p:txBody>
          <a:bodyPr wrap="none">
            <a:spAutoFit/>
          </a:bodyPr>
          <a:lstStyle/>
          <a:p>
            <a:pPr eaLnBrk="1" fontAlgn="auto" hangingPunct="1">
              <a:lnSpc>
                <a:spcPts val="3000"/>
              </a:lnSpc>
              <a:spcBef>
                <a:spcPts val="0"/>
              </a:spcBef>
              <a:spcAft>
                <a:spcPts val="0"/>
              </a:spcAft>
              <a:defRPr/>
            </a:pPr>
            <a:r>
              <a:rPr lang="en-US" sz="1100" kern="1100" dirty="0">
                <a:solidFill>
                  <a:schemeClr val="tx1">
                    <a:lumMod val="50000"/>
                    <a:lumOff val="50000"/>
                  </a:schemeClr>
                </a:solidFill>
                <a:cs typeface="Calibri" pitchFamily="34" charset="0"/>
              </a:rPr>
              <a:t>% of Indicator Standard / Performance</a:t>
            </a:r>
          </a:p>
        </p:txBody>
      </p:sp>
      <p:sp>
        <p:nvSpPr>
          <p:cNvPr id="10" name="Rectangle 9">
            <a:extLst>
              <a:ext uri="{FF2B5EF4-FFF2-40B4-BE49-F238E27FC236}">
                <a16:creationId xmlns:a16="http://schemas.microsoft.com/office/drawing/2014/main" id="{49CE30F3-8EE5-80DB-7BEA-85051925B7CB}"/>
              </a:ext>
            </a:extLst>
          </p:cNvPr>
          <p:cNvSpPr/>
          <p:nvPr/>
        </p:nvSpPr>
        <p:spPr bwMode="auto">
          <a:xfrm rot="16200000">
            <a:off x="7223125" y="3275013"/>
            <a:ext cx="1125538" cy="417512"/>
          </a:xfrm>
          <a:prstGeom prst="rect">
            <a:avLst/>
          </a:prstGeom>
        </p:spPr>
        <p:txBody>
          <a:bodyPr wrap="none">
            <a:spAutoFit/>
          </a:bodyPr>
          <a:lstStyle/>
          <a:p>
            <a:pPr eaLnBrk="1" fontAlgn="auto" hangingPunct="1">
              <a:lnSpc>
                <a:spcPts val="3000"/>
              </a:lnSpc>
              <a:spcBef>
                <a:spcPts val="0"/>
              </a:spcBef>
              <a:spcAft>
                <a:spcPts val="0"/>
              </a:spcAft>
              <a:defRPr/>
            </a:pPr>
            <a:r>
              <a:rPr lang="en-US" sz="1100" kern="1100" dirty="0">
                <a:solidFill>
                  <a:schemeClr val="tx1">
                    <a:lumMod val="50000"/>
                    <a:lumOff val="50000"/>
                  </a:schemeClr>
                </a:solidFill>
                <a:cs typeface="Calibri" pitchFamily="34" charset="0"/>
              </a:rPr>
              <a:t>No. of Indicators</a:t>
            </a:r>
          </a:p>
        </p:txBody>
      </p:sp>
      <p:sp>
        <p:nvSpPr>
          <p:cNvPr id="12" name="Rectangle 11">
            <a:extLst>
              <a:ext uri="{FF2B5EF4-FFF2-40B4-BE49-F238E27FC236}">
                <a16:creationId xmlns:a16="http://schemas.microsoft.com/office/drawing/2014/main" id="{F7949B97-6E43-DF01-4BD6-96C2E10057CD}"/>
              </a:ext>
            </a:extLst>
          </p:cNvPr>
          <p:cNvSpPr/>
          <p:nvPr/>
        </p:nvSpPr>
        <p:spPr bwMode="auto">
          <a:xfrm>
            <a:off x="1036638" y="1504950"/>
            <a:ext cx="2770187" cy="441325"/>
          </a:xfrm>
          <a:prstGeom prst="rect">
            <a:avLst/>
          </a:prstGeom>
        </p:spPr>
        <p:txBody>
          <a:bodyPr wrap="none">
            <a:spAutoFit/>
          </a:bodyPr>
          <a:lstStyle/>
          <a:p>
            <a:pPr eaLnBrk="1" fontAlgn="auto" hangingPunct="1">
              <a:lnSpc>
                <a:spcPts val="3000"/>
              </a:lnSpc>
              <a:spcBef>
                <a:spcPts val="0"/>
              </a:spcBef>
              <a:spcAft>
                <a:spcPts val="0"/>
              </a:spcAft>
              <a:defRPr/>
            </a:pPr>
            <a:r>
              <a:rPr lang="en-US" b="1" kern="1100" dirty="0">
                <a:solidFill>
                  <a:schemeClr val="tx1">
                    <a:lumMod val="50000"/>
                    <a:lumOff val="50000"/>
                  </a:schemeClr>
                </a:solidFill>
                <a:cs typeface="Calibri" pitchFamily="34" charset="0"/>
              </a:rPr>
              <a:t>Total Technology Indicators</a:t>
            </a:r>
          </a:p>
        </p:txBody>
      </p:sp>
      <p:sp>
        <p:nvSpPr>
          <p:cNvPr id="13" name="TextBox 1">
            <a:extLst>
              <a:ext uri="{FF2B5EF4-FFF2-40B4-BE49-F238E27FC236}">
                <a16:creationId xmlns:a16="http://schemas.microsoft.com/office/drawing/2014/main" id="{932D6CE9-C2CD-48B4-67D8-722114CC7A6D}"/>
              </a:ext>
            </a:extLst>
          </p:cNvPr>
          <p:cNvSpPr txBox="1"/>
          <p:nvPr/>
        </p:nvSpPr>
        <p:spPr bwMode="auto">
          <a:xfrm>
            <a:off x="2027238" y="3752850"/>
            <a:ext cx="295275" cy="168275"/>
          </a:xfrm>
          <a:prstGeom prst="rect">
            <a:avLst/>
          </a:prstGeom>
        </p:spPr>
        <p:txBody>
          <a:bodyPr lIns="0" tIns="0" rIns="0" bIns="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eaLnBrk="1" hangingPunct="1">
              <a:defRPr/>
            </a:pPr>
            <a:r>
              <a:rPr lang="en-US" sz="1000" b="1" dirty="0">
                <a:solidFill>
                  <a:schemeClr val="tx1">
                    <a:lumMod val="65000"/>
                    <a:lumOff val="35000"/>
                  </a:schemeClr>
                </a:solidFill>
                <a:cs typeface="Calibri" pitchFamily="34" charset="0"/>
              </a:rPr>
              <a:t>226</a:t>
            </a:r>
          </a:p>
        </p:txBody>
      </p:sp>
      <p:sp>
        <p:nvSpPr>
          <p:cNvPr id="14" name="TextBox 1">
            <a:extLst>
              <a:ext uri="{FF2B5EF4-FFF2-40B4-BE49-F238E27FC236}">
                <a16:creationId xmlns:a16="http://schemas.microsoft.com/office/drawing/2014/main" id="{E0E4D4B8-7A36-A12F-5399-2878D503611E}"/>
              </a:ext>
            </a:extLst>
          </p:cNvPr>
          <p:cNvSpPr txBox="1"/>
          <p:nvPr/>
        </p:nvSpPr>
        <p:spPr bwMode="auto">
          <a:xfrm>
            <a:off x="2360613" y="3282950"/>
            <a:ext cx="296862" cy="168275"/>
          </a:xfrm>
          <a:prstGeom prst="rect">
            <a:avLst/>
          </a:prstGeom>
        </p:spPr>
        <p:txBody>
          <a:bodyPr lIns="0" tIns="0" rIns="0" bIns="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eaLnBrk="1" hangingPunct="1">
              <a:defRPr/>
            </a:pPr>
            <a:r>
              <a:rPr lang="en-US" sz="1000" b="1" dirty="0">
                <a:solidFill>
                  <a:schemeClr val="tx1">
                    <a:lumMod val="65000"/>
                    <a:lumOff val="35000"/>
                  </a:schemeClr>
                </a:solidFill>
                <a:cs typeface="Calibri" pitchFamily="34" charset="0"/>
              </a:rPr>
              <a:t>233</a:t>
            </a:r>
          </a:p>
        </p:txBody>
      </p:sp>
      <p:sp>
        <p:nvSpPr>
          <p:cNvPr id="15" name="TextBox 1">
            <a:extLst>
              <a:ext uri="{FF2B5EF4-FFF2-40B4-BE49-F238E27FC236}">
                <a16:creationId xmlns:a16="http://schemas.microsoft.com/office/drawing/2014/main" id="{492D3B6E-B4F9-FA29-2C65-E6841672E865}"/>
              </a:ext>
            </a:extLst>
          </p:cNvPr>
          <p:cNvSpPr txBox="1"/>
          <p:nvPr/>
        </p:nvSpPr>
        <p:spPr bwMode="auto">
          <a:xfrm>
            <a:off x="2717800" y="2820988"/>
            <a:ext cx="296863" cy="168275"/>
          </a:xfrm>
          <a:prstGeom prst="rect">
            <a:avLst/>
          </a:prstGeom>
        </p:spPr>
        <p:txBody>
          <a:bodyPr lIns="0" tIns="0" rIns="0" bIns="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eaLnBrk="1" hangingPunct="1">
              <a:defRPr/>
            </a:pPr>
            <a:r>
              <a:rPr lang="en-US" sz="1000" b="1" dirty="0">
                <a:solidFill>
                  <a:schemeClr val="tx1">
                    <a:lumMod val="65000"/>
                    <a:lumOff val="35000"/>
                  </a:schemeClr>
                </a:solidFill>
                <a:cs typeface="Calibri" pitchFamily="34" charset="0"/>
              </a:rPr>
              <a:t>240</a:t>
            </a:r>
          </a:p>
        </p:txBody>
      </p:sp>
      <p:sp>
        <p:nvSpPr>
          <p:cNvPr id="16" name="TextBox 1">
            <a:extLst>
              <a:ext uri="{FF2B5EF4-FFF2-40B4-BE49-F238E27FC236}">
                <a16:creationId xmlns:a16="http://schemas.microsoft.com/office/drawing/2014/main" id="{58C99E3B-62BA-D490-A5B9-9D6DD1861815}"/>
              </a:ext>
            </a:extLst>
          </p:cNvPr>
          <p:cNvSpPr txBox="1"/>
          <p:nvPr/>
        </p:nvSpPr>
        <p:spPr bwMode="auto">
          <a:xfrm>
            <a:off x="3348038" y="2909888"/>
            <a:ext cx="295275" cy="168275"/>
          </a:xfrm>
          <a:prstGeom prst="rect">
            <a:avLst/>
          </a:prstGeom>
        </p:spPr>
        <p:txBody>
          <a:bodyPr lIns="0" tIns="0" rIns="0" bIns="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eaLnBrk="1" hangingPunct="1">
              <a:defRPr/>
            </a:pPr>
            <a:r>
              <a:rPr lang="en-US" sz="1000" b="1" dirty="0">
                <a:solidFill>
                  <a:schemeClr val="tx1">
                    <a:lumMod val="65000"/>
                    <a:lumOff val="35000"/>
                  </a:schemeClr>
                </a:solidFill>
                <a:cs typeface="Calibri" pitchFamily="34" charset="0"/>
              </a:rPr>
              <a:t>238</a:t>
            </a:r>
          </a:p>
        </p:txBody>
      </p:sp>
      <p:sp>
        <p:nvSpPr>
          <p:cNvPr id="17" name="TextBox 1">
            <a:extLst>
              <a:ext uri="{FF2B5EF4-FFF2-40B4-BE49-F238E27FC236}">
                <a16:creationId xmlns:a16="http://schemas.microsoft.com/office/drawing/2014/main" id="{8388C07A-8D50-B4DA-4B8F-D090412F9CB1}"/>
              </a:ext>
            </a:extLst>
          </p:cNvPr>
          <p:cNvSpPr txBox="1"/>
          <p:nvPr/>
        </p:nvSpPr>
        <p:spPr bwMode="auto">
          <a:xfrm>
            <a:off x="3805238" y="3182938"/>
            <a:ext cx="295275" cy="168275"/>
          </a:xfrm>
          <a:prstGeom prst="rect">
            <a:avLst/>
          </a:prstGeom>
        </p:spPr>
        <p:txBody>
          <a:bodyPr lIns="0" tIns="0" rIns="0" bIns="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eaLnBrk="1" hangingPunct="1">
              <a:defRPr/>
            </a:pPr>
            <a:r>
              <a:rPr lang="en-US" sz="1000" b="1" dirty="0">
                <a:solidFill>
                  <a:schemeClr val="tx1">
                    <a:lumMod val="65000"/>
                    <a:lumOff val="35000"/>
                  </a:schemeClr>
                </a:solidFill>
                <a:cs typeface="Calibri" pitchFamily="34" charset="0"/>
              </a:rPr>
              <a:t>234</a:t>
            </a:r>
          </a:p>
        </p:txBody>
      </p:sp>
      <p:sp>
        <p:nvSpPr>
          <p:cNvPr id="18" name="TextBox 1">
            <a:extLst>
              <a:ext uri="{FF2B5EF4-FFF2-40B4-BE49-F238E27FC236}">
                <a16:creationId xmlns:a16="http://schemas.microsoft.com/office/drawing/2014/main" id="{C12A65D9-62E1-E64D-E4D4-9D4C0A857720}"/>
              </a:ext>
            </a:extLst>
          </p:cNvPr>
          <p:cNvSpPr txBox="1"/>
          <p:nvPr/>
        </p:nvSpPr>
        <p:spPr bwMode="auto">
          <a:xfrm>
            <a:off x="4124325" y="3282950"/>
            <a:ext cx="295275" cy="168275"/>
          </a:xfrm>
          <a:prstGeom prst="rect">
            <a:avLst/>
          </a:prstGeom>
        </p:spPr>
        <p:txBody>
          <a:bodyPr lIns="0" tIns="0" rIns="0" bIns="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eaLnBrk="1" hangingPunct="1">
              <a:defRPr/>
            </a:pPr>
            <a:r>
              <a:rPr lang="en-US" sz="1000" b="1" dirty="0">
                <a:solidFill>
                  <a:schemeClr val="tx1">
                    <a:lumMod val="65000"/>
                    <a:lumOff val="35000"/>
                  </a:schemeClr>
                </a:solidFill>
                <a:cs typeface="Calibri" pitchFamily="34" charset="0"/>
              </a:rPr>
              <a:t>233</a:t>
            </a:r>
          </a:p>
        </p:txBody>
      </p:sp>
      <p:sp>
        <p:nvSpPr>
          <p:cNvPr id="19" name="TextBox 1">
            <a:extLst>
              <a:ext uri="{FF2B5EF4-FFF2-40B4-BE49-F238E27FC236}">
                <a16:creationId xmlns:a16="http://schemas.microsoft.com/office/drawing/2014/main" id="{CE2826E4-6422-1AF0-72E3-417EDFFA5022}"/>
              </a:ext>
            </a:extLst>
          </p:cNvPr>
          <p:cNvSpPr txBox="1"/>
          <p:nvPr/>
        </p:nvSpPr>
        <p:spPr bwMode="auto">
          <a:xfrm>
            <a:off x="4538663" y="3122613"/>
            <a:ext cx="295275" cy="168275"/>
          </a:xfrm>
          <a:prstGeom prst="rect">
            <a:avLst/>
          </a:prstGeom>
        </p:spPr>
        <p:txBody>
          <a:bodyPr lIns="0" tIns="0" rIns="0" bIns="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eaLnBrk="1" hangingPunct="1">
              <a:defRPr/>
            </a:pPr>
            <a:r>
              <a:rPr lang="en-US" sz="1000" b="1" dirty="0">
                <a:solidFill>
                  <a:schemeClr val="tx1">
                    <a:lumMod val="65000"/>
                    <a:lumOff val="35000"/>
                  </a:schemeClr>
                </a:solidFill>
                <a:cs typeface="Calibri" pitchFamily="34" charset="0"/>
              </a:rPr>
              <a:t>235</a:t>
            </a:r>
          </a:p>
        </p:txBody>
      </p:sp>
      <p:sp>
        <p:nvSpPr>
          <p:cNvPr id="20" name="TextBox 1">
            <a:extLst>
              <a:ext uri="{FF2B5EF4-FFF2-40B4-BE49-F238E27FC236}">
                <a16:creationId xmlns:a16="http://schemas.microsoft.com/office/drawing/2014/main" id="{046B3EF9-1CDC-F9B8-69FF-256D8055560D}"/>
              </a:ext>
            </a:extLst>
          </p:cNvPr>
          <p:cNvSpPr txBox="1"/>
          <p:nvPr/>
        </p:nvSpPr>
        <p:spPr bwMode="auto">
          <a:xfrm>
            <a:off x="5014913" y="3317875"/>
            <a:ext cx="295275" cy="168275"/>
          </a:xfrm>
          <a:prstGeom prst="rect">
            <a:avLst/>
          </a:prstGeom>
        </p:spPr>
        <p:txBody>
          <a:bodyPr lIns="0" tIns="0" rIns="0" bIns="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eaLnBrk="1" hangingPunct="1">
              <a:defRPr/>
            </a:pPr>
            <a:r>
              <a:rPr lang="en-US" sz="1000" b="1" dirty="0">
                <a:solidFill>
                  <a:schemeClr val="tx1">
                    <a:lumMod val="65000"/>
                    <a:lumOff val="35000"/>
                  </a:schemeClr>
                </a:solidFill>
                <a:cs typeface="Calibri" pitchFamily="34" charset="0"/>
              </a:rPr>
              <a:t>232</a:t>
            </a:r>
          </a:p>
        </p:txBody>
      </p:sp>
      <p:sp>
        <p:nvSpPr>
          <p:cNvPr id="21" name="TextBox 1">
            <a:extLst>
              <a:ext uri="{FF2B5EF4-FFF2-40B4-BE49-F238E27FC236}">
                <a16:creationId xmlns:a16="http://schemas.microsoft.com/office/drawing/2014/main" id="{100874EA-EEAA-A6E3-6752-06D2C47CA08F}"/>
              </a:ext>
            </a:extLst>
          </p:cNvPr>
          <p:cNvSpPr txBox="1"/>
          <p:nvPr/>
        </p:nvSpPr>
        <p:spPr bwMode="auto">
          <a:xfrm>
            <a:off x="5353050" y="3317875"/>
            <a:ext cx="295275" cy="168275"/>
          </a:xfrm>
          <a:prstGeom prst="rect">
            <a:avLst/>
          </a:prstGeom>
        </p:spPr>
        <p:txBody>
          <a:bodyPr lIns="0" tIns="0" rIns="0" bIns="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eaLnBrk="1" hangingPunct="1">
              <a:defRPr/>
            </a:pPr>
            <a:r>
              <a:rPr lang="en-US" sz="1000" b="1" dirty="0">
                <a:solidFill>
                  <a:schemeClr val="tx1">
                    <a:lumMod val="65000"/>
                    <a:lumOff val="35000"/>
                  </a:schemeClr>
                </a:solidFill>
                <a:cs typeface="Calibri" pitchFamily="34" charset="0"/>
              </a:rPr>
              <a:t>232</a:t>
            </a:r>
          </a:p>
        </p:txBody>
      </p:sp>
      <p:sp>
        <p:nvSpPr>
          <p:cNvPr id="22" name="TextBox 1">
            <a:extLst>
              <a:ext uri="{FF2B5EF4-FFF2-40B4-BE49-F238E27FC236}">
                <a16:creationId xmlns:a16="http://schemas.microsoft.com/office/drawing/2014/main" id="{29FC72D6-1CC9-F4C1-6461-FE3DCC5CB54C}"/>
              </a:ext>
            </a:extLst>
          </p:cNvPr>
          <p:cNvSpPr txBox="1"/>
          <p:nvPr/>
        </p:nvSpPr>
        <p:spPr bwMode="auto">
          <a:xfrm>
            <a:off x="5800725" y="3282950"/>
            <a:ext cx="296863" cy="168275"/>
          </a:xfrm>
          <a:prstGeom prst="rect">
            <a:avLst/>
          </a:prstGeom>
        </p:spPr>
        <p:txBody>
          <a:bodyPr lIns="0" tIns="0" rIns="0" bIns="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eaLnBrk="1" hangingPunct="1">
              <a:defRPr/>
            </a:pPr>
            <a:r>
              <a:rPr lang="en-US" sz="1000" b="1" dirty="0">
                <a:solidFill>
                  <a:schemeClr val="tx1">
                    <a:lumMod val="65000"/>
                    <a:lumOff val="35000"/>
                  </a:schemeClr>
                </a:solidFill>
                <a:cs typeface="Calibri" pitchFamily="34" charset="0"/>
              </a:rPr>
              <a:t>233</a:t>
            </a:r>
          </a:p>
        </p:txBody>
      </p:sp>
      <p:sp>
        <p:nvSpPr>
          <p:cNvPr id="23" name="TextBox 1">
            <a:extLst>
              <a:ext uri="{FF2B5EF4-FFF2-40B4-BE49-F238E27FC236}">
                <a16:creationId xmlns:a16="http://schemas.microsoft.com/office/drawing/2014/main" id="{E0855BF9-EFDA-47FF-F012-A80A0E7ACE02}"/>
              </a:ext>
            </a:extLst>
          </p:cNvPr>
          <p:cNvSpPr txBox="1"/>
          <p:nvPr/>
        </p:nvSpPr>
        <p:spPr bwMode="auto">
          <a:xfrm>
            <a:off x="6157913" y="3317875"/>
            <a:ext cx="295275" cy="168275"/>
          </a:xfrm>
          <a:prstGeom prst="rect">
            <a:avLst/>
          </a:prstGeom>
        </p:spPr>
        <p:txBody>
          <a:bodyPr lIns="0" tIns="0" rIns="0" bIns="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eaLnBrk="1" hangingPunct="1">
              <a:defRPr/>
            </a:pPr>
            <a:r>
              <a:rPr lang="en-US" sz="1000" b="1" dirty="0">
                <a:solidFill>
                  <a:schemeClr val="tx1">
                    <a:lumMod val="65000"/>
                    <a:lumOff val="35000"/>
                  </a:schemeClr>
                </a:solidFill>
                <a:cs typeface="Calibri" pitchFamily="34" charset="0"/>
              </a:rPr>
              <a:t>232</a:t>
            </a:r>
          </a:p>
        </p:txBody>
      </p:sp>
      <p:sp>
        <p:nvSpPr>
          <p:cNvPr id="24" name="TextBox 1">
            <a:extLst>
              <a:ext uri="{FF2B5EF4-FFF2-40B4-BE49-F238E27FC236}">
                <a16:creationId xmlns:a16="http://schemas.microsoft.com/office/drawing/2014/main" id="{F85B33BA-4F2B-9F51-064A-853177B464CF}"/>
              </a:ext>
            </a:extLst>
          </p:cNvPr>
          <p:cNvSpPr txBox="1"/>
          <p:nvPr/>
        </p:nvSpPr>
        <p:spPr bwMode="auto">
          <a:xfrm>
            <a:off x="6562725" y="3182938"/>
            <a:ext cx="295275" cy="168275"/>
          </a:xfrm>
          <a:prstGeom prst="rect">
            <a:avLst/>
          </a:prstGeom>
        </p:spPr>
        <p:txBody>
          <a:bodyPr lIns="0" tIns="0" rIns="0" bIns="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eaLnBrk="1" hangingPunct="1">
              <a:defRPr/>
            </a:pPr>
            <a:r>
              <a:rPr lang="en-US" sz="1000" b="1" dirty="0">
                <a:solidFill>
                  <a:schemeClr val="tx1">
                    <a:lumMod val="65000"/>
                    <a:lumOff val="35000"/>
                  </a:schemeClr>
                </a:solidFill>
                <a:cs typeface="Calibri" pitchFamily="34" charset="0"/>
              </a:rPr>
              <a:t>234</a:t>
            </a:r>
          </a:p>
        </p:txBody>
      </p:sp>
      <p:sp>
        <p:nvSpPr>
          <p:cNvPr id="25" name="TextBox 1">
            <a:extLst>
              <a:ext uri="{FF2B5EF4-FFF2-40B4-BE49-F238E27FC236}">
                <a16:creationId xmlns:a16="http://schemas.microsoft.com/office/drawing/2014/main" id="{45E2DB73-BE37-5FE4-FF47-84A6D8FA40BD}"/>
              </a:ext>
            </a:extLst>
          </p:cNvPr>
          <p:cNvSpPr txBox="1"/>
          <p:nvPr/>
        </p:nvSpPr>
        <p:spPr bwMode="auto">
          <a:xfrm>
            <a:off x="6943725" y="3282950"/>
            <a:ext cx="295275" cy="168275"/>
          </a:xfrm>
          <a:prstGeom prst="rect">
            <a:avLst/>
          </a:prstGeom>
        </p:spPr>
        <p:txBody>
          <a:bodyPr lIns="0" tIns="0" rIns="0" bIns="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eaLnBrk="1" hangingPunct="1">
              <a:defRPr/>
            </a:pPr>
            <a:r>
              <a:rPr lang="en-US" sz="1000" b="1" dirty="0">
                <a:solidFill>
                  <a:schemeClr val="tx1">
                    <a:lumMod val="65000"/>
                    <a:lumOff val="35000"/>
                  </a:schemeClr>
                </a:solidFill>
                <a:cs typeface="Calibri" pitchFamily="34" charset="0"/>
              </a:rPr>
              <a:t>233</a:t>
            </a:r>
          </a:p>
        </p:txBody>
      </p:sp>
      <p:grpSp>
        <p:nvGrpSpPr>
          <p:cNvPr id="30741" name="Group 10244">
            <a:extLst>
              <a:ext uri="{FF2B5EF4-FFF2-40B4-BE49-F238E27FC236}">
                <a16:creationId xmlns:a16="http://schemas.microsoft.com/office/drawing/2014/main" id="{7F90A518-47D7-E79D-5D72-12CDBF83D191}"/>
              </a:ext>
            </a:extLst>
          </p:cNvPr>
          <p:cNvGrpSpPr>
            <a:grpSpLocks/>
          </p:cNvGrpSpPr>
          <p:nvPr/>
        </p:nvGrpSpPr>
        <p:grpSpPr bwMode="auto">
          <a:xfrm>
            <a:off x="2060575" y="5114925"/>
            <a:ext cx="1597025" cy="407988"/>
            <a:chOff x="1426151" y="5086079"/>
            <a:chExt cx="1596045" cy="407997"/>
          </a:xfrm>
        </p:grpSpPr>
        <p:cxnSp>
          <p:nvCxnSpPr>
            <p:cNvPr id="30" name="Straight Connector 29">
              <a:extLst>
                <a:ext uri="{FF2B5EF4-FFF2-40B4-BE49-F238E27FC236}">
                  <a16:creationId xmlns:a16="http://schemas.microsoft.com/office/drawing/2014/main" id="{4A21D29A-3ED7-448C-E6A0-581CC1631C89}"/>
                </a:ext>
              </a:extLst>
            </p:cNvPr>
            <p:cNvCxnSpPr/>
            <p:nvPr/>
          </p:nvCxnSpPr>
          <p:spPr bwMode="auto">
            <a:xfrm>
              <a:off x="1426151" y="5394061"/>
              <a:ext cx="437881" cy="0"/>
            </a:xfrm>
            <a:prstGeom prst="line">
              <a:avLst/>
            </a:prstGeom>
            <a:ln w="34925" cap="rnd">
              <a:solidFill>
                <a:srgbClr val="8DC63F"/>
              </a:solidFill>
            </a:ln>
          </p:spPr>
          <p:style>
            <a:lnRef idx="1">
              <a:schemeClr val="accent6"/>
            </a:lnRef>
            <a:fillRef idx="0">
              <a:schemeClr val="accent6"/>
            </a:fillRef>
            <a:effectRef idx="0">
              <a:schemeClr val="accent6"/>
            </a:effectRef>
            <a:fontRef idx="minor">
              <a:schemeClr val="tx1"/>
            </a:fontRef>
          </p:style>
        </p:cxnSp>
        <p:sp>
          <p:nvSpPr>
            <p:cNvPr id="38" name="Rectangle 37">
              <a:extLst>
                <a:ext uri="{FF2B5EF4-FFF2-40B4-BE49-F238E27FC236}">
                  <a16:creationId xmlns:a16="http://schemas.microsoft.com/office/drawing/2014/main" id="{3619A26C-A97C-9F53-E563-3C82770ABEC1}"/>
                </a:ext>
              </a:extLst>
            </p:cNvPr>
            <p:cNvSpPr/>
            <p:nvPr/>
          </p:nvSpPr>
          <p:spPr>
            <a:xfrm>
              <a:off x="1859273" y="5086079"/>
              <a:ext cx="1162923" cy="407997"/>
            </a:xfrm>
            <a:prstGeom prst="rect">
              <a:avLst/>
            </a:prstGeom>
          </p:spPr>
          <p:txBody>
            <a:bodyPr wrap="none">
              <a:spAutoFit/>
            </a:bodyPr>
            <a:lstStyle/>
            <a:p>
              <a:pPr eaLnBrk="1" fontAlgn="auto" hangingPunct="1">
                <a:lnSpc>
                  <a:spcPts val="3000"/>
                </a:lnSpc>
                <a:spcBef>
                  <a:spcPts val="0"/>
                </a:spcBef>
                <a:spcAft>
                  <a:spcPts val="0"/>
                </a:spcAft>
                <a:defRPr/>
              </a:pPr>
              <a:r>
                <a:rPr lang="en-US" sz="800" kern="1100" dirty="0">
                  <a:solidFill>
                    <a:schemeClr val="tx1">
                      <a:lumMod val="50000"/>
                      <a:lumOff val="50000"/>
                    </a:schemeClr>
                  </a:solidFill>
                  <a:cs typeface="Calibri" pitchFamily="34" charset="0"/>
                </a:rPr>
                <a:t>Avg. Indicator Standard</a:t>
              </a:r>
            </a:p>
          </p:txBody>
        </p:sp>
      </p:grpSp>
      <p:grpSp>
        <p:nvGrpSpPr>
          <p:cNvPr id="30742" name="Group 10245">
            <a:extLst>
              <a:ext uri="{FF2B5EF4-FFF2-40B4-BE49-F238E27FC236}">
                <a16:creationId xmlns:a16="http://schemas.microsoft.com/office/drawing/2014/main" id="{4E84AE58-BA7E-0027-5D1A-F454B4919927}"/>
              </a:ext>
            </a:extLst>
          </p:cNvPr>
          <p:cNvGrpSpPr>
            <a:grpSpLocks/>
          </p:cNvGrpSpPr>
          <p:nvPr/>
        </p:nvGrpSpPr>
        <p:grpSpPr bwMode="auto">
          <a:xfrm>
            <a:off x="3898900" y="5114925"/>
            <a:ext cx="1770063" cy="407988"/>
            <a:chOff x="3263699" y="5089780"/>
            <a:chExt cx="1770304" cy="407997"/>
          </a:xfrm>
        </p:grpSpPr>
        <p:cxnSp>
          <p:nvCxnSpPr>
            <p:cNvPr id="8" name="Straight Connector 7">
              <a:extLst>
                <a:ext uri="{FF2B5EF4-FFF2-40B4-BE49-F238E27FC236}">
                  <a16:creationId xmlns:a16="http://schemas.microsoft.com/office/drawing/2014/main" id="{37BEC77A-A808-A944-1DC4-93EB9A45C34E}"/>
                </a:ext>
              </a:extLst>
            </p:cNvPr>
            <p:cNvCxnSpPr/>
            <p:nvPr/>
          </p:nvCxnSpPr>
          <p:spPr bwMode="auto">
            <a:xfrm>
              <a:off x="3263699" y="5394587"/>
              <a:ext cx="438210" cy="0"/>
            </a:xfrm>
            <a:prstGeom prst="line">
              <a:avLst/>
            </a:prstGeom>
            <a:ln w="34925" cap="rnd">
              <a:solidFill>
                <a:srgbClr val="4BACC6"/>
              </a:solidFill>
            </a:ln>
          </p:spPr>
          <p:style>
            <a:lnRef idx="1">
              <a:schemeClr val="accent6"/>
            </a:lnRef>
            <a:fillRef idx="0">
              <a:schemeClr val="accent6"/>
            </a:fillRef>
            <a:effectRef idx="0">
              <a:schemeClr val="accent6"/>
            </a:effectRef>
            <a:fontRef idx="minor">
              <a:schemeClr val="tx1"/>
            </a:fontRef>
          </p:style>
        </p:cxnSp>
        <p:sp>
          <p:nvSpPr>
            <p:cNvPr id="39" name="Rectangle 38">
              <a:extLst>
                <a:ext uri="{FF2B5EF4-FFF2-40B4-BE49-F238E27FC236}">
                  <a16:creationId xmlns:a16="http://schemas.microsoft.com/office/drawing/2014/main" id="{F0CA8CD6-C60E-539B-A6FE-BDF7C1EE2A02}"/>
                </a:ext>
              </a:extLst>
            </p:cNvPr>
            <p:cNvSpPr/>
            <p:nvPr/>
          </p:nvSpPr>
          <p:spPr>
            <a:xfrm>
              <a:off x="3708260" y="5089780"/>
              <a:ext cx="1325743" cy="407997"/>
            </a:xfrm>
            <a:prstGeom prst="rect">
              <a:avLst/>
            </a:prstGeom>
          </p:spPr>
          <p:txBody>
            <a:bodyPr wrap="none">
              <a:spAutoFit/>
            </a:bodyPr>
            <a:lstStyle/>
            <a:p>
              <a:pPr eaLnBrk="1" fontAlgn="auto" hangingPunct="1">
                <a:lnSpc>
                  <a:spcPts val="3000"/>
                </a:lnSpc>
                <a:spcBef>
                  <a:spcPts val="0"/>
                </a:spcBef>
                <a:spcAft>
                  <a:spcPts val="0"/>
                </a:spcAft>
                <a:defRPr/>
              </a:pPr>
              <a:r>
                <a:rPr lang="en-US" sz="800" kern="1100" dirty="0">
                  <a:solidFill>
                    <a:schemeClr val="tx1">
                      <a:lumMod val="50000"/>
                      <a:lumOff val="50000"/>
                    </a:schemeClr>
                  </a:solidFill>
                  <a:cs typeface="Calibri" pitchFamily="34" charset="0"/>
                </a:rPr>
                <a:t>Avg. Indicator Performance</a:t>
              </a:r>
            </a:p>
          </p:txBody>
        </p:sp>
      </p:grpSp>
      <p:grpSp>
        <p:nvGrpSpPr>
          <p:cNvPr id="30743" name="Group 10246">
            <a:extLst>
              <a:ext uri="{FF2B5EF4-FFF2-40B4-BE49-F238E27FC236}">
                <a16:creationId xmlns:a16="http://schemas.microsoft.com/office/drawing/2014/main" id="{45D6C14F-5E20-0A6C-3E15-D2422D895384}"/>
              </a:ext>
            </a:extLst>
          </p:cNvPr>
          <p:cNvGrpSpPr>
            <a:grpSpLocks/>
          </p:cNvGrpSpPr>
          <p:nvPr/>
        </p:nvGrpSpPr>
        <p:grpSpPr bwMode="auto">
          <a:xfrm>
            <a:off x="5922963" y="5114925"/>
            <a:ext cx="1320800" cy="417513"/>
            <a:chOff x="6041691" y="5089780"/>
            <a:chExt cx="1320930" cy="417522"/>
          </a:xfrm>
        </p:grpSpPr>
        <p:pic>
          <p:nvPicPr>
            <p:cNvPr id="30744" name="Picture 25">
              <a:extLst>
                <a:ext uri="{FF2B5EF4-FFF2-40B4-BE49-F238E27FC236}">
                  <a16:creationId xmlns:a16="http://schemas.microsoft.com/office/drawing/2014/main" id="{93C44B8E-2EB1-87BE-92DF-6DCA451226C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041691" y="5282405"/>
              <a:ext cx="483112" cy="2248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Rectangle 39">
              <a:extLst>
                <a:ext uri="{FF2B5EF4-FFF2-40B4-BE49-F238E27FC236}">
                  <a16:creationId xmlns:a16="http://schemas.microsoft.com/office/drawing/2014/main" id="{F8F7210C-8A2F-3534-C186-A488F7D0CBD7}"/>
                </a:ext>
              </a:extLst>
            </p:cNvPr>
            <p:cNvSpPr/>
            <p:nvPr/>
          </p:nvSpPr>
          <p:spPr>
            <a:xfrm>
              <a:off x="6486235" y="5089780"/>
              <a:ext cx="876386" cy="407997"/>
            </a:xfrm>
            <a:prstGeom prst="rect">
              <a:avLst/>
            </a:prstGeom>
          </p:spPr>
          <p:txBody>
            <a:bodyPr wrap="none">
              <a:spAutoFit/>
            </a:bodyPr>
            <a:lstStyle/>
            <a:p>
              <a:pPr eaLnBrk="1" fontAlgn="auto" hangingPunct="1">
                <a:lnSpc>
                  <a:spcPts val="3000"/>
                </a:lnSpc>
                <a:spcBef>
                  <a:spcPts val="0"/>
                </a:spcBef>
                <a:spcAft>
                  <a:spcPts val="0"/>
                </a:spcAft>
                <a:defRPr/>
              </a:pPr>
              <a:r>
                <a:rPr lang="en-US" sz="800" kern="1100" dirty="0">
                  <a:solidFill>
                    <a:schemeClr val="tx1">
                      <a:lumMod val="50000"/>
                      <a:lumOff val="50000"/>
                    </a:schemeClr>
                  </a:solidFill>
                  <a:cs typeface="Calibri" pitchFamily="34" charset="0"/>
                </a:rPr>
                <a:t>No. of Indicators</a:t>
              </a:r>
            </a:p>
          </p:txBody>
        </p:sp>
      </p:grpSp>
    </p:spTree>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Picture 2">
            <a:extLst>
              <a:ext uri="{FF2B5EF4-FFF2-40B4-BE49-F238E27FC236}">
                <a16:creationId xmlns:a16="http://schemas.microsoft.com/office/drawing/2014/main" id="{0BBFDE07-A7E8-A7D2-DBB7-B3E1C0D24B2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2975" y="781050"/>
            <a:ext cx="7258050" cy="3430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8" name="Text Box 28">
            <a:extLst>
              <a:ext uri="{FF2B5EF4-FFF2-40B4-BE49-F238E27FC236}">
                <a16:creationId xmlns:a16="http://schemas.microsoft.com/office/drawing/2014/main" id="{31F4788A-2407-F432-527C-AF67A2E75075}"/>
              </a:ext>
            </a:extLst>
          </p:cNvPr>
          <p:cNvSpPr txBox="1">
            <a:spLocks noChangeArrowheads="1"/>
          </p:cNvSpPr>
          <p:nvPr/>
        </p:nvSpPr>
        <p:spPr bwMode="auto">
          <a:xfrm>
            <a:off x="6257925" y="1062038"/>
            <a:ext cx="1627188" cy="1200150"/>
          </a:xfrm>
          <a:prstGeom prst="rect">
            <a:avLst/>
          </a:prstGeom>
          <a:noFill/>
          <a:ln>
            <a:noFill/>
          </a:ln>
          <a:effectLst/>
        </p:spPr>
        <p:txBody>
          <a:bodyPr>
            <a:spAutoFit/>
          </a:bodyPr>
          <a:lstStyle>
            <a:lvl1pPr marL="171450" indent="-171450"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algn="ctr" eaLnBrk="0" fontAlgn="base" hangingPunct="0">
              <a:spcBef>
                <a:spcPct val="0"/>
              </a:spcBef>
              <a:spcAft>
                <a:spcPct val="0"/>
              </a:spcAft>
              <a:defRPr b="1">
                <a:solidFill>
                  <a:schemeClr val="tx1"/>
                </a:solidFill>
                <a:latin typeface="Arial" charset="0"/>
              </a:defRPr>
            </a:lvl6pPr>
            <a:lvl7pPr marL="2971800" indent="-228600" algn="ctr" eaLnBrk="0" fontAlgn="base" hangingPunct="0">
              <a:spcBef>
                <a:spcPct val="0"/>
              </a:spcBef>
              <a:spcAft>
                <a:spcPct val="0"/>
              </a:spcAft>
              <a:defRPr b="1">
                <a:solidFill>
                  <a:schemeClr val="tx1"/>
                </a:solidFill>
                <a:latin typeface="Arial" charset="0"/>
              </a:defRPr>
            </a:lvl7pPr>
            <a:lvl8pPr marL="3429000" indent="-228600" algn="ctr" eaLnBrk="0" fontAlgn="base" hangingPunct="0">
              <a:spcBef>
                <a:spcPct val="0"/>
              </a:spcBef>
              <a:spcAft>
                <a:spcPct val="0"/>
              </a:spcAft>
              <a:defRPr b="1">
                <a:solidFill>
                  <a:schemeClr val="tx1"/>
                </a:solidFill>
                <a:latin typeface="Arial" charset="0"/>
              </a:defRPr>
            </a:lvl8pPr>
            <a:lvl9pPr marL="3886200" indent="-228600" algn="ctr" eaLnBrk="0" fontAlgn="base" hangingPunct="0">
              <a:spcBef>
                <a:spcPct val="0"/>
              </a:spcBef>
              <a:spcAft>
                <a:spcPct val="0"/>
              </a:spcAft>
              <a:defRPr b="1">
                <a:solidFill>
                  <a:schemeClr val="tx1"/>
                </a:solidFill>
                <a:latin typeface="Arial" charset="0"/>
              </a:defRPr>
            </a:lvl9pPr>
          </a:lstStyle>
          <a:p>
            <a:pPr eaLnBrk="1" hangingPunct="1">
              <a:buClr>
                <a:schemeClr val="bg1">
                  <a:lumMod val="50000"/>
                </a:schemeClr>
              </a:buClr>
              <a:buFont typeface="Calibri" panose="020F0502020204030204" pitchFamily="34" charset="0"/>
              <a:buChar char="−"/>
              <a:defRPr/>
            </a:pPr>
            <a:r>
              <a:rPr lang="en-US" sz="800" b="0" i="1" dirty="0">
                <a:solidFill>
                  <a:srgbClr val="7F7F7F"/>
                </a:solidFill>
                <a:latin typeface="Calibri" panose="020F0502020204030204" pitchFamily="34" charset="0"/>
                <a:cs typeface="Calibri" panose="020F0502020204030204" pitchFamily="34" charset="0"/>
              </a:rPr>
              <a:t>Priority Incident Service Level Agreement requires incidents to be resolved within 4 hours, 90% of the time.</a:t>
            </a:r>
          </a:p>
          <a:p>
            <a:pPr eaLnBrk="1" hangingPunct="1">
              <a:buClr>
                <a:schemeClr val="bg1">
                  <a:lumMod val="50000"/>
                </a:schemeClr>
              </a:buClr>
              <a:buFont typeface="Calibri" panose="020F0502020204030204" pitchFamily="34" charset="0"/>
              <a:buChar char="−"/>
              <a:defRPr/>
            </a:pPr>
            <a:endParaRPr lang="en-US" sz="800" b="0" i="1" dirty="0">
              <a:solidFill>
                <a:srgbClr val="7F7F7F"/>
              </a:solidFill>
              <a:latin typeface="Calibri" panose="020F0502020204030204" pitchFamily="34" charset="0"/>
              <a:cs typeface="Calibri" panose="020F0502020204030204" pitchFamily="34" charset="0"/>
            </a:endParaRPr>
          </a:p>
          <a:p>
            <a:pPr eaLnBrk="1" hangingPunct="1">
              <a:buClr>
                <a:schemeClr val="bg1">
                  <a:lumMod val="50000"/>
                </a:schemeClr>
              </a:buClr>
              <a:buFont typeface="Calibri" panose="020F0502020204030204" pitchFamily="34" charset="0"/>
              <a:buChar char="−"/>
              <a:defRPr/>
            </a:pPr>
            <a:r>
              <a:rPr lang="en-US" sz="800" b="0" i="1" dirty="0">
                <a:solidFill>
                  <a:srgbClr val="7F7F7F"/>
                </a:solidFill>
                <a:latin typeface="Calibri" panose="020F0502020204030204" pitchFamily="34" charset="0"/>
                <a:cs typeface="Calibri" panose="020F0502020204030204" pitchFamily="34" charset="0"/>
              </a:rPr>
              <a:t>Priority 1 SLA resolution time does not include incident time clocked prior to Priority 1 classification of the outage</a:t>
            </a:r>
            <a:r>
              <a:rPr lang="en-US" sz="800" b="0" i="1" dirty="0">
                <a:latin typeface="Calibri" panose="020F0502020204030204" pitchFamily="34" charset="0"/>
                <a:cs typeface="Calibri" panose="020F0502020204030204" pitchFamily="34" charset="0"/>
              </a:rPr>
              <a:t>.</a:t>
            </a:r>
          </a:p>
        </p:txBody>
      </p:sp>
      <p:cxnSp>
        <p:nvCxnSpPr>
          <p:cNvPr id="33796" name="Straight Connector 3">
            <a:extLst>
              <a:ext uri="{FF2B5EF4-FFF2-40B4-BE49-F238E27FC236}">
                <a16:creationId xmlns:a16="http://schemas.microsoft.com/office/drawing/2014/main" id="{86E83083-2822-A4C6-9AE6-BC9FFA958434}"/>
              </a:ext>
            </a:extLst>
          </p:cNvPr>
          <p:cNvCxnSpPr>
            <a:cxnSpLocks noChangeShapeType="1"/>
          </p:cNvCxnSpPr>
          <p:nvPr/>
        </p:nvCxnSpPr>
        <p:spPr bwMode="auto">
          <a:xfrm>
            <a:off x="6686550" y="3028950"/>
            <a:ext cx="914400" cy="914400"/>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 name="Rectangle 11">
            <a:extLst>
              <a:ext uri="{FF2B5EF4-FFF2-40B4-BE49-F238E27FC236}">
                <a16:creationId xmlns:a16="http://schemas.microsoft.com/office/drawing/2014/main" id="{1CC41F05-4976-882A-7A80-8D0D1EF61F41}"/>
              </a:ext>
            </a:extLst>
          </p:cNvPr>
          <p:cNvSpPr/>
          <p:nvPr/>
        </p:nvSpPr>
        <p:spPr bwMode="auto">
          <a:xfrm>
            <a:off x="1157288" y="904875"/>
            <a:ext cx="4775200" cy="477838"/>
          </a:xfrm>
          <a:prstGeom prst="rect">
            <a:avLst/>
          </a:prstGeom>
        </p:spPr>
        <p:txBody>
          <a:bodyPr wrap="none">
            <a:spAutoFit/>
          </a:bodyPr>
          <a:lstStyle/>
          <a:p>
            <a:pPr eaLnBrk="1" fontAlgn="auto" hangingPunct="1">
              <a:lnSpc>
                <a:spcPts val="3000"/>
              </a:lnSpc>
              <a:spcBef>
                <a:spcPts val="0"/>
              </a:spcBef>
              <a:spcAft>
                <a:spcPts val="0"/>
              </a:spcAft>
              <a:defRPr/>
            </a:pPr>
            <a:r>
              <a:rPr lang="en-US" b="1" kern="1100" dirty="0">
                <a:solidFill>
                  <a:schemeClr val="tx1">
                    <a:lumMod val="50000"/>
                    <a:lumOff val="50000"/>
                  </a:schemeClr>
                </a:solidFill>
                <a:cs typeface="Calibri" pitchFamily="34" charset="0"/>
              </a:rPr>
              <a:t>Priority 1 Incident Resolution Time Performance</a:t>
            </a:r>
          </a:p>
        </p:txBody>
      </p:sp>
      <p:graphicFrame>
        <p:nvGraphicFramePr>
          <p:cNvPr id="15" name="Chart 14">
            <a:extLst>
              <a:ext uri="{FF2B5EF4-FFF2-40B4-BE49-F238E27FC236}">
                <a16:creationId xmlns:a16="http://schemas.microsoft.com/office/drawing/2014/main" id="{A0C8EBE6-86F2-3781-1047-0A8EA0D8F65A}"/>
              </a:ext>
            </a:extLst>
          </p:cNvPr>
          <p:cNvGraphicFramePr>
            <a:graphicFrameLocks/>
          </p:cNvGraphicFramePr>
          <p:nvPr/>
        </p:nvGraphicFramePr>
        <p:xfrm>
          <a:off x="1286112" y="1474004"/>
          <a:ext cx="5035061" cy="2847171"/>
        </p:xfrm>
        <a:graphic>
          <a:graphicData uri="http://schemas.openxmlformats.org/drawingml/2006/chart">
            <c:chart xmlns:c="http://schemas.openxmlformats.org/drawingml/2006/chart" xmlns:r="http://schemas.openxmlformats.org/officeDocument/2006/relationships" r:id="rId4"/>
          </a:graphicData>
        </a:graphic>
      </p:graphicFrame>
      <p:sp>
        <p:nvSpPr>
          <p:cNvPr id="33799" name="Title 2">
            <a:extLst>
              <a:ext uri="{FF2B5EF4-FFF2-40B4-BE49-F238E27FC236}">
                <a16:creationId xmlns:a16="http://schemas.microsoft.com/office/drawing/2014/main" id="{6201E464-2C97-2927-EFE5-4000FC1BD88E}"/>
              </a:ext>
            </a:extLst>
          </p:cNvPr>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altLang="en-US"/>
              <a:t>Priority 1 Incident Review</a:t>
            </a:r>
          </a:p>
        </p:txBody>
      </p:sp>
      <p:sp>
        <p:nvSpPr>
          <p:cNvPr id="18" name="Rectangle 1">
            <a:extLst>
              <a:ext uri="{FF2B5EF4-FFF2-40B4-BE49-F238E27FC236}">
                <a16:creationId xmlns:a16="http://schemas.microsoft.com/office/drawing/2014/main" id="{61021D37-7B67-467B-3315-8A705649185B}"/>
              </a:ext>
            </a:extLst>
          </p:cNvPr>
          <p:cNvSpPr>
            <a:spLocks noChangeArrowheads="1"/>
          </p:cNvSpPr>
          <p:nvPr/>
        </p:nvSpPr>
        <p:spPr bwMode="auto">
          <a:xfrm>
            <a:off x="5688013" y="2538413"/>
            <a:ext cx="309562" cy="1079500"/>
          </a:xfrm>
          <a:prstGeom prst="rect">
            <a:avLst/>
          </a:prstGeom>
          <a:noFill/>
          <a:ln w="22225">
            <a:solidFill>
              <a:schemeClr val="bg1">
                <a:lumMod val="65000"/>
              </a:schemeClr>
            </a:solidFill>
            <a:miter lim="800000"/>
            <a:headEnd/>
            <a:tailEnd/>
          </a:ln>
        </p:spPr>
        <p:txBody>
          <a:bodyPr wrap="none" anchor="ct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eaLnBrk="1" hangingPunct="1">
              <a:defRPr/>
            </a:pPr>
            <a:endParaRPr lang="en-US" altLang="en-US">
              <a:latin typeface="Arial" charset="0"/>
            </a:endParaRPr>
          </a:p>
        </p:txBody>
      </p:sp>
      <p:cxnSp>
        <p:nvCxnSpPr>
          <p:cNvPr id="19" name="Straight Connector 5">
            <a:extLst>
              <a:ext uri="{FF2B5EF4-FFF2-40B4-BE49-F238E27FC236}">
                <a16:creationId xmlns:a16="http://schemas.microsoft.com/office/drawing/2014/main" id="{5439A43C-AC9A-6C49-6EA1-C4E6C2CD4AD6}"/>
              </a:ext>
            </a:extLst>
          </p:cNvPr>
          <p:cNvCxnSpPr>
            <a:cxnSpLocks noChangeShapeType="1"/>
          </p:cNvCxnSpPr>
          <p:nvPr/>
        </p:nvCxnSpPr>
        <p:spPr bwMode="auto">
          <a:xfrm>
            <a:off x="5994400" y="3284538"/>
            <a:ext cx="576263" cy="0"/>
          </a:xfrm>
          <a:prstGeom prst="line">
            <a:avLst/>
          </a:prstGeom>
          <a:noFill/>
          <a:ln w="19050" algn="ctr">
            <a:solidFill>
              <a:schemeClr val="bg1">
                <a:lumMod val="65000"/>
              </a:schemeClr>
            </a:solidFill>
            <a:round/>
            <a:headEnd/>
            <a:tailEnd/>
          </a:ln>
          <a:effectLst/>
        </p:spPr>
      </p:cxnSp>
      <p:pic>
        <p:nvPicPr>
          <p:cNvPr id="33802" name="Picture 28">
            <a:extLst>
              <a:ext uri="{FF2B5EF4-FFF2-40B4-BE49-F238E27FC236}">
                <a16:creationId xmlns:a16="http://schemas.microsoft.com/office/drawing/2014/main" id="{21260D75-9CEB-5A6D-623A-1328F88344F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t="5362" b="3320"/>
          <a:stretch>
            <a:fillRect/>
          </a:stretch>
        </p:blipFill>
        <p:spPr bwMode="auto">
          <a:xfrm>
            <a:off x="6570663" y="2473325"/>
            <a:ext cx="1030287" cy="1390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3803" name="Rectangle 3">
            <a:extLst>
              <a:ext uri="{FF2B5EF4-FFF2-40B4-BE49-F238E27FC236}">
                <a16:creationId xmlns:a16="http://schemas.microsoft.com/office/drawing/2014/main" id="{6E28A159-C116-0BB7-1E21-DC78B49DA15D}"/>
              </a:ext>
            </a:extLst>
          </p:cNvPr>
          <p:cNvSpPr>
            <a:spLocks noChangeArrowheads="1"/>
          </p:cNvSpPr>
          <p:nvPr/>
        </p:nvSpPr>
        <p:spPr bwMode="auto">
          <a:xfrm>
            <a:off x="6700838" y="2525713"/>
            <a:ext cx="989012" cy="1235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lnSpc>
                <a:spcPts val="1500"/>
              </a:lnSpc>
            </a:pPr>
            <a:r>
              <a:rPr lang="en-US" altLang="en-US" sz="1100" b="1">
                <a:solidFill>
                  <a:schemeClr val="bg1"/>
                </a:solidFill>
              </a:rPr>
              <a:t>9 </a:t>
            </a:r>
            <a:r>
              <a:rPr lang="en-US" altLang="en-US" sz="1100">
                <a:solidFill>
                  <a:schemeClr val="bg1"/>
                </a:solidFill>
              </a:rPr>
              <a:t>- Kasper</a:t>
            </a:r>
          </a:p>
          <a:p>
            <a:pPr eaLnBrk="1" hangingPunct="1">
              <a:lnSpc>
                <a:spcPts val="1500"/>
              </a:lnSpc>
            </a:pPr>
            <a:r>
              <a:rPr lang="en-US" altLang="en-US" sz="1100" b="1">
                <a:solidFill>
                  <a:schemeClr val="bg1"/>
                </a:solidFill>
              </a:rPr>
              <a:t>4 </a:t>
            </a:r>
            <a:r>
              <a:rPr lang="en-US" altLang="en-US" sz="1100">
                <a:solidFill>
                  <a:schemeClr val="bg1"/>
                </a:solidFill>
              </a:rPr>
              <a:t>- Balch</a:t>
            </a:r>
          </a:p>
          <a:p>
            <a:pPr eaLnBrk="1" hangingPunct="1">
              <a:lnSpc>
                <a:spcPts val="1500"/>
              </a:lnSpc>
            </a:pPr>
            <a:r>
              <a:rPr lang="en-US" altLang="en-US" sz="1100" b="1">
                <a:solidFill>
                  <a:schemeClr val="bg1"/>
                </a:solidFill>
              </a:rPr>
              <a:t>4 </a:t>
            </a:r>
            <a:r>
              <a:rPr lang="en-US" altLang="en-US" sz="1100">
                <a:solidFill>
                  <a:schemeClr val="bg1"/>
                </a:solidFill>
              </a:rPr>
              <a:t>- Terrasi</a:t>
            </a:r>
          </a:p>
          <a:p>
            <a:pPr eaLnBrk="1" hangingPunct="1">
              <a:lnSpc>
                <a:spcPts val="1500"/>
              </a:lnSpc>
            </a:pPr>
            <a:r>
              <a:rPr lang="en-US" altLang="en-US" sz="1100" b="1">
                <a:solidFill>
                  <a:schemeClr val="bg1"/>
                </a:solidFill>
              </a:rPr>
              <a:t>3 </a:t>
            </a:r>
            <a:r>
              <a:rPr lang="en-US" altLang="en-US" sz="1100">
                <a:solidFill>
                  <a:schemeClr val="bg1"/>
                </a:solidFill>
              </a:rPr>
              <a:t>- Levang</a:t>
            </a:r>
          </a:p>
          <a:p>
            <a:pPr eaLnBrk="1" hangingPunct="1">
              <a:lnSpc>
                <a:spcPts val="1500"/>
              </a:lnSpc>
            </a:pPr>
            <a:r>
              <a:rPr lang="en-US" altLang="en-US" sz="1100" b="1">
                <a:solidFill>
                  <a:schemeClr val="bg1"/>
                </a:solidFill>
              </a:rPr>
              <a:t>2 </a:t>
            </a:r>
            <a:r>
              <a:rPr lang="en-US" altLang="en-US" sz="1100">
                <a:solidFill>
                  <a:schemeClr val="bg1"/>
                </a:solidFill>
              </a:rPr>
              <a:t>- Solomon</a:t>
            </a:r>
          </a:p>
          <a:p>
            <a:pPr eaLnBrk="1" hangingPunct="1">
              <a:lnSpc>
                <a:spcPts val="1500"/>
              </a:lnSpc>
            </a:pPr>
            <a:r>
              <a:rPr lang="en-US" altLang="en-US" sz="1100" b="1">
                <a:solidFill>
                  <a:schemeClr val="bg1"/>
                </a:solidFill>
              </a:rPr>
              <a:t>2 </a:t>
            </a:r>
            <a:r>
              <a:rPr lang="en-US" altLang="en-US" sz="1100">
                <a:solidFill>
                  <a:schemeClr val="bg1"/>
                </a:solidFill>
              </a:rPr>
              <a:t>- Witty</a:t>
            </a:r>
          </a:p>
        </p:txBody>
      </p:sp>
      <p:graphicFrame>
        <p:nvGraphicFramePr>
          <p:cNvPr id="16" name="Group 46">
            <a:extLst>
              <a:ext uri="{FF2B5EF4-FFF2-40B4-BE49-F238E27FC236}">
                <a16:creationId xmlns:a16="http://schemas.microsoft.com/office/drawing/2014/main" id="{144A73B3-FE63-1303-7EAC-12F0B5EB196A}"/>
              </a:ext>
            </a:extLst>
          </p:cNvPr>
          <p:cNvGraphicFramePr>
            <a:graphicFrameLocks noGrp="1"/>
          </p:cNvGraphicFramePr>
          <p:nvPr/>
        </p:nvGraphicFramePr>
        <p:xfrm>
          <a:off x="922338" y="4495800"/>
          <a:ext cx="2559050" cy="1803401"/>
        </p:xfrm>
        <a:graphic>
          <a:graphicData uri="http://schemas.openxmlformats.org/drawingml/2006/table">
            <a:tbl>
              <a:tblPr/>
              <a:tblGrid>
                <a:gridCol w="1645104">
                  <a:extLst>
                    <a:ext uri="{9D8B030D-6E8A-4147-A177-3AD203B41FA5}">
                      <a16:colId xmlns:a16="http://schemas.microsoft.com/office/drawing/2014/main" val="20000"/>
                    </a:ext>
                  </a:extLst>
                </a:gridCol>
                <a:gridCol w="913946">
                  <a:extLst>
                    <a:ext uri="{9D8B030D-6E8A-4147-A177-3AD203B41FA5}">
                      <a16:colId xmlns:a16="http://schemas.microsoft.com/office/drawing/2014/main" val="20001"/>
                    </a:ext>
                  </a:extLst>
                </a:gridCol>
              </a:tblGrid>
              <a:tr h="204331">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lumMod val="50000"/>
                              <a:lumOff val="50000"/>
                            </a:schemeClr>
                          </a:solidFill>
                          <a:effectLst/>
                          <a:latin typeface="Calibri" pitchFamily="34" charset="0"/>
                        </a:rPr>
                        <a:t>CLOSURE CODE</a:t>
                      </a:r>
                    </a:p>
                  </a:txBody>
                  <a:tcPr marL="91395" marR="91395" marT="9149" marB="9149" anchor="ctr" horzOverflow="overflow">
                    <a:lnL w="12700"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a:noFill/>
                    </a:lnTlToBr>
                    <a:lnBlToTr>
                      <a:noFill/>
                    </a:lnBlToTr>
                    <a:solidFill>
                      <a:schemeClr val="bg1">
                        <a:lumMod val="85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lumMod val="50000"/>
                              <a:lumOff val="50000"/>
                            </a:schemeClr>
                          </a:solidFill>
                          <a:effectLst/>
                          <a:latin typeface="Calibri" pitchFamily="34" charset="0"/>
                        </a:rPr>
                        <a:t>CLOCK MIN</a:t>
                      </a:r>
                    </a:p>
                  </a:txBody>
                  <a:tcPr marL="91395" marR="91395" marT="18298" marB="18298" anchor="ctr" horzOverflow="overflow">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a:noFill/>
                    </a:lnTlToBr>
                    <a:lnBlToTr>
                      <a:noFill/>
                    </a:lnBlToTr>
                    <a:solidFill>
                      <a:schemeClr val="bg1">
                        <a:lumMod val="85000"/>
                      </a:schemeClr>
                    </a:solidFill>
                  </a:tcPr>
                </a:tc>
                <a:extLst>
                  <a:ext uri="{0D108BD9-81ED-4DB2-BD59-A6C34878D82A}">
                    <a16:rowId xmlns:a16="http://schemas.microsoft.com/office/drawing/2014/main" val="10000"/>
                  </a:ext>
                </a:extLst>
              </a:tr>
              <a:tr h="71160">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00" b="1" i="0" u="none" strike="noStrike" cap="none" normalizeH="0" baseline="0" dirty="0">
                        <a:ln>
                          <a:noFill/>
                        </a:ln>
                        <a:solidFill>
                          <a:schemeClr val="tx1">
                            <a:lumMod val="50000"/>
                            <a:lumOff val="50000"/>
                          </a:schemeClr>
                        </a:solidFill>
                        <a:effectLst/>
                        <a:latin typeface="Calibri" pitchFamily="34" charset="0"/>
                      </a:endParaRPr>
                    </a:p>
                  </a:txBody>
                  <a:tcPr marL="0" marR="0" marT="45746" marB="0" anchor="ctr" horzOverflow="overflow">
                    <a:lnL w="1270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a:noFill/>
                    </a:lnTlToBr>
                    <a:lnBlToTr>
                      <a:noFill/>
                    </a:lnBlToTr>
                    <a:noFill/>
                  </a:tcPr>
                </a:tc>
                <a:tc hMerge="1">
                  <a:txBody>
                    <a:bodyPr/>
                    <a:lstStyle/>
                    <a:p>
                      <a:endParaRPr lang="en-US"/>
                    </a:p>
                  </a:txBody>
                  <a:tcPr/>
                </a:tc>
                <a:extLst>
                  <a:ext uri="{0D108BD9-81ED-4DB2-BD59-A6C34878D82A}">
                    <a16:rowId xmlns:a16="http://schemas.microsoft.com/office/drawing/2014/main" val="10001"/>
                  </a:ext>
                </a:extLst>
              </a:tr>
              <a:tr h="198232">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dirty="0">
                          <a:ln>
                            <a:noFill/>
                          </a:ln>
                          <a:solidFill>
                            <a:schemeClr val="tx1">
                              <a:lumMod val="75000"/>
                              <a:lumOff val="25000"/>
                            </a:schemeClr>
                          </a:solidFill>
                          <a:effectLst/>
                          <a:latin typeface="Calibri" pitchFamily="34" charset="0"/>
                        </a:rPr>
                        <a:t>Deployment</a:t>
                      </a:r>
                    </a:p>
                  </a:txBody>
                  <a:tcPr marL="91395" marR="91395" marT="0" marB="0" anchor="ctr" horzOverflow="overflow">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no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sz="1300" b="1" i="0" u="none" strike="noStrike" cap="none" normalizeH="0" baseline="0" dirty="0">
                          <a:ln>
                            <a:noFill/>
                          </a:ln>
                          <a:solidFill>
                            <a:schemeClr val="tx1">
                              <a:lumMod val="75000"/>
                              <a:lumOff val="25000"/>
                            </a:schemeClr>
                          </a:solidFill>
                          <a:effectLst/>
                          <a:latin typeface="Calibri" pitchFamily="34" charset="0"/>
                        </a:rPr>
                        <a:t>83</a:t>
                      </a:r>
                      <a:endParaRPr kumimoji="0" lang="en-US" sz="1300" b="1" i="0" u="none" strike="noStrike" cap="none" normalizeH="0" baseline="0" dirty="0">
                        <a:ln>
                          <a:noFill/>
                        </a:ln>
                        <a:solidFill>
                          <a:srgbClr val="00B050"/>
                        </a:solidFill>
                        <a:effectLst/>
                        <a:latin typeface="Calibri" pitchFamily="34" charset="0"/>
                      </a:endParaRPr>
                    </a:p>
                  </a:txBody>
                  <a:tcPr marL="91395" marR="91395" marT="0" marB="0" anchor="ctr" horzOverflow="overflow">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no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198232">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dirty="0">
                          <a:ln>
                            <a:noFill/>
                          </a:ln>
                          <a:solidFill>
                            <a:schemeClr val="tx1">
                              <a:lumMod val="75000"/>
                              <a:lumOff val="25000"/>
                            </a:schemeClr>
                          </a:solidFill>
                          <a:effectLst/>
                          <a:latin typeface="Calibri" pitchFamily="34" charset="0"/>
                        </a:rPr>
                        <a:t>Hardware Issue</a:t>
                      </a:r>
                    </a:p>
                  </a:txBody>
                  <a:tcPr marL="91395" marR="91395" marT="0" marB="0" anchor="ctr" horzOverflow="overflow">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a:noFill/>
                    </a:lnTlToBr>
                    <a:lnBlToTr>
                      <a:noFill/>
                    </a:lnBlToTr>
                    <a:solidFill>
                      <a:srgbClr val="F7F7F7"/>
                    </a:solidFill>
                  </a:tcPr>
                </a:tc>
                <a:tc>
                  <a:txBody>
                    <a:bodyPr/>
                    <a:lstStyle/>
                    <a:p>
                      <a:pPr marL="0" marR="0" lvl="0" indent="0" algn="ctr" defTabSz="914400" rtl="0" eaLnBrk="1" fontAlgn="base" latinLnBrk="0" hangingPunct="1">
                        <a:lnSpc>
                          <a:spcPct val="100000"/>
                        </a:lnSpc>
                        <a:spcBef>
                          <a:spcPct val="50000"/>
                        </a:spcBef>
                        <a:spcAft>
                          <a:spcPct val="0"/>
                        </a:spcAft>
                        <a:buClrTx/>
                        <a:buSzTx/>
                        <a:buFontTx/>
                        <a:buNone/>
                        <a:tabLst/>
                      </a:pPr>
                      <a:r>
                        <a:rPr kumimoji="0" lang="en-US" sz="1300" b="1" i="0" u="none" strike="noStrike" cap="none" normalizeH="0" baseline="0" dirty="0">
                          <a:ln>
                            <a:noFill/>
                          </a:ln>
                          <a:solidFill>
                            <a:schemeClr val="tx1">
                              <a:lumMod val="75000"/>
                              <a:lumOff val="25000"/>
                            </a:schemeClr>
                          </a:solidFill>
                          <a:effectLst/>
                          <a:latin typeface="Calibri" pitchFamily="34" charset="0"/>
                        </a:rPr>
                        <a:t>94</a:t>
                      </a:r>
                      <a:endParaRPr kumimoji="0" lang="en-US" sz="1300" b="1" i="0" u="none" strike="noStrike" cap="none" normalizeH="0" baseline="0" dirty="0">
                        <a:ln>
                          <a:noFill/>
                        </a:ln>
                        <a:solidFill>
                          <a:srgbClr val="00B050"/>
                        </a:solidFill>
                        <a:effectLst/>
                        <a:latin typeface="Calibri" pitchFamily="34" charset="0"/>
                      </a:endParaRPr>
                    </a:p>
                  </a:txBody>
                  <a:tcPr marL="91395" marR="91395" marT="0" marB="0" anchor="ctr" horzOverflow="overflow">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a:noFill/>
                    </a:lnTlToBr>
                    <a:lnBlToTr>
                      <a:noFill/>
                    </a:lnBlToTr>
                    <a:solidFill>
                      <a:srgbClr val="F7F7F7"/>
                    </a:solidFill>
                  </a:tcPr>
                </a:tc>
                <a:extLst>
                  <a:ext uri="{0D108BD9-81ED-4DB2-BD59-A6C34878D82A}">
                    <a16:rowId xmlns:a16="http://schemas.microsoft.com/office/drawing/2014/main" val="10003"/>
                  </a:ext>
                </a:extLst>
              </a:tr>
              <a:tr h="198232">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dirty="0">
                          <a:ln>
                            <a:noFill/>
                          </a:ln>
                          <a:solidFill>
                            <a:schemeClr val="tx1">
                              <a:lumMod val="75000"/>
                              <a:lumOff val="25000"/>
                            </a:schemeClr>
                          </a:solidFill>
                          <a:effectLst/>
                          <a:latin typeface="Calibri" pitchFamily="34" charset="0"/>
                        </a:rPr>
                        <a:t>Application</a:t>
                      </a:r>
                    </a:p>
                  </a:txBody>
                  <a:tcPr marL="91395" marR="91395" marT="0" marB="0" anchor="ctr" horzOverflow="overflow">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50000"/>
                        </a:spcBef>
                        <a:spcAft>
                          <a:spcPct val="0"/>
                        </a:spcAft>
                        <a:buClrTx/>
                        <a:buSzTx/>
                        <a:buFontTx/>
                        <a:buNone/>
                        <a:tabLst/>
                      </a:pPr>
                      <a:r>
                        <a:rPr kumimoji="0" lang="en-US" sz="1300" b="1" i="0" u="none" strike="noStrike" cap="none" normalizeH="0" baseline="0" dirty="0">
                          <a:ln>
                            <a:noFill/>
                          </a:ln>
                          <a:solidFill>
                            <a:schemeClr val="tx1">
                              <a:lumMod val="75000"/>
                              <a:lumOff val="25000"/>
                            </a:schemeClr>
                          </a:solidFill>
                          <a:effectLst/>
                          <a:latin typeface="Calibri" pitchFamily="34" charset="0"/>
                        </a:rPr>
                        <a:t>331</a:t>
                      </a:r>
                      <a:endParaRPr kumimoji="0" lang="en-US" sz="1300" b="1" i="0" u="none" strike="noStrike" cap="none" normalizeH="0" baseline="0" dirty="0">
                        <a:ln>
                          <a:noFill/>
                        </a:ln>
                        <a:solidFill>
                          <a:srgbClr val="00B050"/>
                        </a:solidFill>
                        <a:effectLst/>
                        <a:latin typeface="Calibri" pitchFamily="34" charset="0"/>
                      </a:endParaRPr>
                    </a:p>
                  </a:txBody>
                  <a:tcPr marL="91395" marR="91395" marT="0" marB="0" anchor="ctr" horzOverflow="overflow">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4"/>
                  </a:ext>
                </a:extLst>
              </a:tr>
              <a:tr h="198232">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dirty="0">
                          <a:ln>
                            <a:noFill/>
                          </a:ln>
                          <a:solidFill>
                            <a:schemeClr val="tx1">
                              <a:lumMod val="75000"/>
                              <a:lumOff val="25000"/>
                            </a:schemeClr>
                          </a:solidFill>
                          <a:effectLst/>
                          <a:latin typeface="Calibri" pitchFamily="34" charset="0"/>
                        </a:rPr>
                        <a:t>Security</a:t>
                      </a:r>
                    </a:p>
                  </a:txBody>
                  <a:tcPr marL="91395" marR="91395" marT="0" marB="0" anchor="ctr" horzOverflow="overflow">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a:noFill/>
                    </a:lnTlToBr>
                    <a:lnBlToTr>
                      <a:noFill/>
                    </a:lnBlToTr>
                    <a:solidFill>
                      <a:srgbClr val="F7F7F7"/>
                    </a:solidFill>
                  </a:tcPr>
                </a:tc>
                <a:tc>
                  <a:txBody>
                    <a:bodyPr/>
                    <a:lstStyle/>
                    <a:p>
                      <a:pPr marL="0" marR="0" lvl="0" indent="0" algn="ctr" defTabSz="914400" rtl="0" eaLnBrk="1" fontAlgn="base" latinLnBrk="0" hangingPunct="1">
                        <a:lnSpc>
                          <a:spcPct val="100000"/>
                        </a:lnSpc>
                        <a:spcBef>
                          <a:spcPct val="50000"/>
                        </a:spcBef>
                        <a:spcAft>
                          <a:spcPct val="0"/>
                        </a:spcAft>
                        <a:buClrTx/>
                        <a:buSzTx/>
                        <a:buFontTx/>
                        <a:buNone/>
                        <a:tabLst/>
                      </a:pPr>
                      <a:r>
                        <a:rPr kumimoji="0" lang="en-US" sz="1300" b="1" i="0" u="none" strike="noStrike" cap="none" normalizeH="0" baseline="0" dirty="0">
                          <a:ln>
                            <a:noFill/>
                          </a:ln>
                          <a:solidFill>
                            <a:schemeClr val="tx1">
                              <a:lumMod val="75000"/>
                              <a:lumOff val="25000"/>
                            </a:schemeClr>
                          </a:solidFill>
                          <a:effectLst/>
                          <a:latin typeface="Calibri" pitchFamily="34" charset="0"/>
                        </a:rPr>
                        <a:t>337</a:t>
                      </a:r>
                      <a:endParaRPr kumimoji="0" lang="en-US" sz="1300" b="1" i="0" u="none" strike="noStrike" cap="none" normalizeH="0" baseline="0" dirty="0">
                        <a:ln>
                          <a:noFill/>
                        </a:ln>
                        <a:solidFill>
                          <a:srgbClr val="00B050"/>
                        </a:solidFill>
                        <a:effectLst/>
                        <a:latin typeface="Calibri" pitchFamily="34" charset="0"/>
                      </a:endParaRPr>
                    </a:p>
                  </a:txBody>
                  <a:tcPr marL="91395" marR="91395" marT="0" marB="0" anchor="ctr" horzOverflow="overflow">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a:noFill/>
                    </a:lnTlToBr>
                    <a:lnBlToTr>
                      <a:noFill/>
                    </a:lnBlToTr>
                    <a:solidFill>
                      <a:srgbClr val="F7F7F7"/>
                    </a:solidFill>
                  </a:tcPr>
                </a:tc>
                <a:extLst>
                  <a:ext uri="{0D108BD9-81ED-4DB2-BD59-A6C34878D82A}">
                    <a16:rowId xmlns:a16="http://schemas.microsoft.com/office/drawing/2014/main" val="10005"/>
                  </a:ext>
                </a:extLst>
              </a:tr>
              <a:tr h="198232">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dirty="0">
                          <a:ln>
                            <a:noFill/>
                          </a:ln>
                          <a:solidFill>
                            <a:schemeClr val="tx1">
                              <a:lumMod val="75000"/>
                              <a:lumOff val="25000"/>
                            </a:schemeClr>
                          </a:solidFill>
                          <a:effectLst/>
                          <a:latin typeface="Calibri" pitchFamily="34" charset="0"/>
                        </a:rPr>
                        <a:t>Internal (USB) </a:t>
                      </a:r>
                      <a:r>
                        <a:rPr kumimoji="0" lang="en-US" sz="1100" b="0" i="0" u="none" strike="noStrike" cap="none" normalizeH="0" baseline="0" dirty="0" err="1">
                          <a:ln>
                            <a:noFill/>
                          </a:ln>
                          <a:solidFill>
                            <a:schemeClr val="tx1">
                              <a:lumMod val="75000"/>
                              <a:lumOff val="25000"/>
                            </a:schemeClr>
                          </a:solidFill>
                          <a:effectLst/>
                          <a:latin typeface="Calibri" pitchFamily="34" charset="0"/>
                        </a:rPr>
                        <a:t>Cust</a:t>
                      </a:r>
                      <a:r>
                        <a:rPr kumimoji="0" lang="en-US" sz="1100" b="0" i="0" u="none" strike="noStrike" cap="none" normalizeH="0" baseline="0" dirty="0">
                          <a:ln>
                            <a:noFill/>
                          </a:ln>
                          <a:solidFill>
                            <a:schemeClr val="tx1">
                              <a:lumMod val="75000"/>
                              <a:lumOff val="25000"/>
                            </a:schemeClr>
                          </a:solidFill>
                          <a:effectLst/>
                          <a:latin typeface="Calibri" pitchFamily="34" charset="0"/>
                        </a:rPr>
                        <a:t>. Error</a:t>
                      </a:r>
                    </a:p>
                  </a:txBody>
                  <a:tcPr marL="91395" marR="91395" marT="0" marB="0" anchor="ctr" horzOverflow="overflow">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50000"/>
                        </a:spcBef>
                        <a:spcAft>
                          <a:spcPct val="0"/>
                        </a:spcAft>
                        <a:buClrTx/>
                        <a:buSzTx/>
                        <a:buFontTx/>
                        <a:buNone/>
                        <a:tabLst/>
                      </a:pPr>
                      <a:r>
                        <a:rPr kumimoji="0" lang="en-US" sz="1300" b="1" i="0" u="none" strike="noStrike" cap="none" normalizeH="0" baseline="0" dirty="0">
                          <a:ln>
                            <a:noFill/>
                          </a:ln>
                          <a:solidFill>
                            <a:schemeClr val="tx1">
                              <a:lumMod val="75000"/>
                              <a:lumOff val="25000"/>
                            </a:schemeClr>
                          </a:solidFill>
                          <a:effectLst/>
                          <a:latin typeface="Calibri" pitchFamily="34" charset="0"/>
                        </a:rPr>
                        <a:t>339</a:t>
                      </a:r>
                      <a:endParaRPr kumimoji="0" lang="en-US" sz="1300" b="1" i="0" u="none" strike="noStrike" cap="none" normalizeH="0" baseline="0" dirty="0">
                        <a:ln>
                          <a:noFill/>
                        </a:ln>
                        <a:solidFill>
                          <a:srgbClr val="00B050"/>
                        </a:solidFill>
                        <a:effectLst/>
                        <a:latin typeface="Calibri" pitchFamily="34" charset="0"/>
                      </a:endParaRPr>
                    </a:p>
                  </a:txBody>
                  <a:tcPr marL="91395" marR="91395" marT="0" marB="0" anchor="ctr" horzOverflow="overflow">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6"/>
                  </a:ext>
                </a:extLst>
              </a:tr>
              <a:tr h="198232">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dirty="0">
                          <a:ln>
                            <a:noFill/>
                          </a:ln>
                          <a:solidFill>
                            <a:schemeClr val="tx1">
                              <a:lumMod val="75000"/>
                              <a:lumOff val="25000"/>
                            </a:schemeClr>
                          </a:solidFill>
                          <a:effectLst/>
                          <a:latin typeface="Calibri" pitchFamily="34" charset="0"/>
                        </a:rPr>
                        <a:t>Vendor</a:t>
                      </a:r>
                    </a:p>
                  </a:txBody>
                  <a:tcPr marL="91395" marR="91395" marT="0" marB="0" anchor="ctr" horzOverflow="overflow">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no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solidFill>
                      <a:srgbClr val="F7F7F7"/>
                    </a:solidFill>
                  </a:tcPr>
                </a:tc>
                <a:tc>
                  <a:txBody>
                    <a:bodyPr/>
                    <a:lstStyle/>
                    <a:p>
                      <a:pPr marL="0" marR="0" lvl="0" indent="0" algn="ctr" defTabSz="914400" rtl="0" eaLnBrk="1" fontAlgn="base" latinLnBrk="0" hangingPunct="1">
                        <a:lnSpc>
                          <a:spcPct val="100000"/>
                        </a:lnSpc>
                        <a:spcBef>
                          <a:spcPct val="50000"/>
                        </a:spcBef>
                        <a:spcAft>
                          <a:spcPct val="0"/>
                        </a:spcAft>
                        <a:buClrTx/>
                        <a:buSzTx/>
                        <a:buFontTx/>
                        <a:buNone/>
                        <a:tabLst/>
                      </a:pPr>
                      <a:r>
                        <a:rPr kumimoji="0" lang="en-US" sz="1300" b="1" i="0" u="none" strike="noStrike" cap="none" normalizeH="0" baseline="0" dirty="0">
                          <a:ln>
                            <a:noFill/>
                          </a:ln>
                          <a:solidFill>
                            <a:schemeClr val="tx1">
                              <a:lumMod val="75000"/>
                              <a:lumOff val="25000"/>
                            </a:schemeClr>
                          </a:solidFill>
                          <a:effectLst/>
                          <a:latin typeface="Calibri" pitchFamily="34" charset="0"/>
                        </a:rPr>
                        <a:t>895</a:t>
                      </a:r>
                      <a:endParaRPr kumimoji="0" lang="en-US" sz="1300" b="1" i="0" u="none" strike="noStrike" cap="none" normalizeH="0" baseline="0" dirty="0">
                        <a:ln>
                          <a:noFill/>
                        </a:ln>
                        <a:solidFill>
                          <a:srgbClr val="00B050"/>
                        </a:solidFill>
                        <a:effectLst/>
                        <a:latin typeface="Calibri" pitchFamily="34" charset="0"/>
                      </a:endParaRPr>
                    </a:p>
                  </a:txBody>
                  <a:tcPr marL="91395" marR="91395" marT="0" marB="0" anchor="ctr" horzOverflow="overflow">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no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solidFill>
                      <a:srgbClr val="F7F7F7"/>
                    </a:solidFill>
                  </a:tcPr>
                </a:tc>
                <a:extLst>
                  <a:ext uri="{0D108BD9-81ED-4DB2-BD59-A6C34878D82A}">
                    <a16:rowId xmlns:a16="http://schemas.microsoft.com/office/drawing/2014/main" val="10007"/>
                  </a:ext>
                </a:extLst>
              </a:tr>
              <a:tr h="73193">
                <a:tc>
                  <a:txBody>
                    <a:bodyPr/>
                    <a:lstStyle/>
                    <a:p>
                      <a:pPr marL="0" marR="0" lvl="0" indent="0" algn="l" defTabSz="457200" rtl="0" eaLnBrk="1" fontAlgn="base" latinLnBrk="0" hangingPunct="1">
                        <a:lnSpc>
                          <a:spcPct val="100000"/>
                        </a:lnSpc>
                        <a:spcBef>
                          <a:spcPct val="0"/>
                        </a:spcBef>
                        <a:spcAft>
                          <a:spcPct val="0"/>
                        </a:spcAft>
                        <a:buClrTx/>
                        <a:buSzTx/>
                        <a:buFontTx/>
                        <a:buNone/>
                        <a:tabLst/>
                      </a:pPr>
                      <a:endParaRPr kumimoji="0" lang="en-US" sz="100" b="0" i="0" u="none" strike="noStrike" cap="none" normalizeH="0" baseline="0" dirty="0">
                        <a:ln>
                          <a:noFill/>
                        </a:ln>
                        <a:solidFill>
                          <a:schemeClr val="tx1">
                            <a:lumMod val="75000"/>
                            <a:lumOff val="25000"/>
                          </a:schemeClr>
                        </a:solidFill>
                        <a:effectLst/>
                        <a:latin typeface="Calibri" pitchFamily="34" charset="0"/>
                      </a:endParaRPr>
                    </a:p>
                  </a:txBody>
                  <a:tcPr marL="0" marR="0" marT="0" marB="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905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50000"/>
                        </a:spcBef>
                        <a:spcAft>
                          <a:spcPct val="0"/>
                        </a:spcAft>
                        <a:buClrTx/>
                        <a:buSzTx/>
                        <a:buFontTx/>
                        <a:buNone/>
                        <a:tabLst/>
                      </a:pPr>
                      <a:endParaRPr kumimoji="0" lang="en-US" sz="100" b="0" i="0" u="none" strike="noStrike" cap="none" normalizeH="0" baseline="0" dirty="0">
                        <a:ln>
                          <a:noFill/>
                        </a:ln>
                        <a:solidFill>
                          <a:schemeClr val="tx1">
                            <a:lumMod val="75000"/>
                            <a:lumOff val="25000"/>
                          </a:schemeClr>
                        </a:solidFill>
                        <a:effectLst/>
                        <a:latin typeface="Calibri" pitchFamily="34" charset="0"/>
                      </a:endParaRPr>
                    </a:p>
                  </a:txBody>
                  <a:tcPr marL="0" marR="0" marT="0" marB="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905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265325">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500" b="1" i="0" u="none" strike="noStrike" cap="none" normalizeH="0" baseline="0" dirty="0">
                          <a:ln>
                            <a:noFill/>
                          </a:ln>
                          <a:solidFill>
                            <a:schemeClr val="tx1">
                              <a:lumMod val="75000"/>
                              <a:lumOff val="25000"/>
                            </a:schemeClr>
                          </a:solidFill>
                          <a:effectLst/>
                          <a:latin typeface="Calibri" pitchFamily="34" charset="0"/>
                        </a:rPr>
                        <a:t>Total</a:t>
                      </a:r>
                    </a:p>
                  </a:txBody>
                  <a:tcPr marL="91395" marR="91395" marT="18298" marB="18298" anchor="ctr" horzOverflow="overflow">
                    <a:lnL w="19050" cap="flat" cmpd="sng" algn="ctr">
                      <a:solidFill>
                        <a:schemeClr val="bg1">
                          <a:lumMod val="7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19050" cap="flat" cmpd="sng" algn="ctr">
                      <a:solidFill>
                        <a:schemeClr val="bg1">
                          <a:lumMod val="75000"/>
                        </a:schemeClr>
                      </a:solidFill>
                      <a:prstDash val="solid"/>
                      <a:round/>
                      <a:headEnd type="none" w="med" len="med"/>
                      <a:tailEnd type="none" w="med" len="med"/>
                    </a:lnT>
                    <a:lnB w="19050" cap="flat" cmpd="sng" algn="ctr">
                      <a:solidFill>
                        <a:schemeClr val="bg1">
                          <a:lumMod val="75000"/>
                        </a:schemeClr>
                      </a:solidFill>
                      <a:prstDash val="solid"/>
                      <a:round/>
                      <a:headEnd type="none" w="med" len="med"/>
                      <a:tailEnd type="none" w="med" len="med"/>
                    </a:lnB>
                    <a:lnTlToBr>
                      <a:noFill/>
                    </a:lnTlToBr>
                    <a:lnBlToTr>
                      <a:noFill/>
                    </a:lnBlToTr>
                    <a:solidFill>
                      <a:schemeClr val="bg1">
                        <a:lumMod val="85000"/>
                      </a:schemeClr>
                    </a:solidFill>
                  </a:tcPr>
                </a:tc>
                <a:tc>
                  <a:txBody>
                    <a:bodyPr/>
                    <a:lstStyle/>
                    <a:p>
                      <a:pPr marL="0" marR="0" lvl="0" indent="0" algn="ctr" defTabSz="914400" rtl="0" eaLnBrk="1" fontAlgn="base" latinLnBrk="0" hangingPunct="1">
                        <a:lnSpc>
                          <a:spcPct val="100000"/>
                        </a:lnSpc>
                        <a:spcBef>
                          <a:spcPct val="50000"/>
                        </a:spcBef>
                        <a:spcAft>
                          <a:spcPct val="0"/>
                        </a:spcAft>
                        <a:buClrTx/>
                        <a:buSzTx/>
                        <a:buFontTx/>
                        <a:buNone/>
                        <a:tabLst/>
                      </a:pPr>
                      <a:r>
                        <a:rPr kumimoji="0" lang="en-US" sz="1500" b="1" i="0" u="none" strike="noStrike" cap="none" normalizeH="0" baseline="0" dirty="0">
                          <a:ln>
                            <a:noFill/>
                          </a:ln>
                          <a:solidFill>
                            <a:schemeClr val="tx1">
                              <a:lumMod val="75000"/>
                              <a:lumOff val="25000"/>
                            </a:schemeClr>
                          </a:solidFill>
                          <a:effectLst/>
                          <a:latin typeface="Calibri" pitchFamily="34" charset="0"/>
                        </a:rPr>
                        <a:t>2,079</a:t>
                      </a:r>
                    </a:p>
                  </a:txBody>
                  <a:tcPr marL="91395" marR="91395" marT="18298" marB="18298" anchor="ctr" horzOverflow="overflow">
                    <a:lnL w="3175" cap="flat" cmpd="sng" algn="ctr">
                      <a:solidFill>
                        <a:schemeClr val="bg1">
                          <a:lumMod val="65000"/>
                        </a:schemeClr>
                      </a:solidFill>
                      <a:prstDash val="solid"/>
                      <a:round/>
                      <a:headEnd type="none" w="med" len="med"/>
                      <a:tailEnd type="none" w="med" len="med"/>
                    </a:lnL>
                    <a:lnR w="19050" cap="flat" cmpd="sng" algn="ctr">
                      <a:solidFill>
                        <a:schemeClr val="bg1">
                          <a:lumMod val="75000"/>
                        </a:schemeClr>
                      </a:solidFill>
                      <a:prstDash val="solid"/>
                      <a:round/>
                      <a:headEnd type="none" w="med" len="med"/>
                      <a:tailEnd type="none" w="med" len="med"/>
                    </a:lnR>
                    <a:lnT w="19050" cap="flat" cmpd="sng" algn="ctr">
                      <a:solidFill>
                        <a:schemeClr val="bg1">
                          <a:lumMod val="75000"/>
                        </a:schemeClr>
                      </a:solidFill>
                      <a:prstDash val="solid"/>
                      <a:round/>
                      <a:headEnd type="none" w="med" len="med"/>
                      <a:tailEnd type="none" w="med" len="med"/>
                    </a:lnT>
                    <a:lnB w="19050" cap="flat" cmpd="sng" algn="ctr">
                      <a:solidFill>
                        <a:schemeClr val="bg1">
                          <a:lumMod val="75000"/>
                        </a:schemeClr>
                      </a:solidFill>
                      <a:prstDash val="solid"/>
                      <a:round/>
                      <a:headEnd type="none" w="med" len="med"/>
                      <a:tailEnd type="none" w="med" len="med"/>
                    </a:lnB>
                    <a:lnTlToBr>
                      <a:noFill/>
                    </a:lnTlToBr>
                    <a:lnBlToTr>
                      <a:noFill/>
                    </a:lnBlToTr>
                    <a:solidFill>
                      <a:schemeClr val="bg1">
                        <a:lumMod val="85000"/>
                      </a:schemeClr>
                    </a:solidFill>
                  </a:tcPr>
                </a:tc>
                <a:extLst>
                  <a:ext uri="{0D108BD9-81ED-4DB2-BD59-A6C34878D82A}">
                    <a16:rowId xmlns:a16="http://schemas.microsoft.com/office/drawing/2014/main" val="10009"/>
                  </a:ext>
                </a:extLst>
              </a:tr>
            </a:tbl>
          </a:graphicData>
        </a:graphic>
      </p:graphicFrame>
      <p:graphicFrame>
        <p:nvGraphicFramePr>
          <p:cNvPr id="20" name="Group 46">
            <a:extLst>
              <a:ext uri="{FF2B5EF4-FFF2-40B4-BE49-F238E27FC236}">
                <a16:creationId xmlns:a16="http://schemas.microsoft.com/office/drawing/2014/main" id="{89620FA9-2C56-CDC8-04EE-F52852C5F5FC}"/>
              </a:ext>
            </a:extLst>
          </p:cNvPr>
          <p:cNvGraphicFramePr>
            <a:graphicFrameLocks noGrp="1"/>
          </p:cNvGraphicFramePr>
          <p:nvPr/>
        </p:nvGraphicFramePr>
        <p:xfrm>
          <a:off x="3798888" y="4495800"/>
          <a:ext cx="4497387" cy="1800222"/>
        </p:xfrm>
        <a:graphic>
          <a:graphicData uri="http://schemas.openxmlformats.org/drawingml/2006/table">
            <a:tbl>
              <a:tblPr/>
              <a:tblGrid>
                <a:gridCol w="839894">
                  <a:extLst>
                    <a:ext uri="{9D8B030D-6E8A-4147-A177-3AD203B41FA5}">
                      <a16:colId xmlns:a16="http://schemas.microsoft.com/office/drawing/2014/main" val="20000"/>
                    </a:ext>
                  </a:extLst>
                </a:gridCol>
                <a:gridCol w="1097248">
                  <a:extLst>
                    <a:ext uri="{9D8B030D-6E8A-4147-A177-3AD203B41FA5}">
                      <a16:colId xmlns:a16="http://schemas.microsoft.com/office/drawing/2014/main" val="20001"/>
                    </a:ext>
                  </a:extLst>
                </a:gridCol>
                <a:gridCol w="1645872">
                  <a:extLst>
                    <a:ext uri="{9D8B030D-6E8A-4147-A177-3AD203B41FA5}">
                      <a16:colId xmlns:a16="http://schemas.microsoft.com/office/drawing/2014/main" val="20002"/>
                    </a:ext>
                  </a:extLst>
                </a:gridCol>
                <a:gridCol w="914373">
                  <a:extLst>
                    <a:ext uri="{9D8B030D-6E8A-4147-A177-3AD203B41FA5}">
                      <a16:colId xmlns:a16="http://schemas.microsoft.com/office/drawing/2014/main" val="20003"/>
                    </a:ext>
                  </a:extLst>
                </a:gridCol>
              </a:tblGrid>
              <a:tr h="204317">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lumMod val="50000"/>
                              <a:lumOff val="50000"/>
                            </a:schemeClr>
                          </a:solidFill>
                          <a:effectLst/>
                          <a:latin typeface="Calibri" pitchFamily="34" charset="0"/>
                        </a:rPr>
                        <a:t>DR</a:t>
                      </a:r>
                    </a:p>
                  </a:txBody>
                  <a:tcPr marL="91437" marR="91437" marT="9149" marB="9149" anchor="ctr" horzOverflow="overflow">
                    <a:lnL w="12700"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a:noFill/>
                    </a:lnTlToBr>
                    <a:lnBlToTr>
                      <a:noFill/>
                    </a:lnBlToTr>
                    <a:solidFill>
                      <a:schemeClr val="bg1">
                        <a:lumMod val="85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lumMod val="50000"/>
                              <a:lumOff val="50000"/>
                            </a:schemeClr>
                          </a:solidFill>
                          <a:effectLst/>
                          <a:latin typeface="Calibri" pitchFamily="34" charset="0"/>
                        </a:rPr>
                        <a:t>AFFECTED SVC</a:t>
                      </a:r>
                    </a:p>
                  </a:txBody>
                  <a:tcPr marL="91437" marR="91437" marT="18297" marB="18297" anchor="ctr" horzOverflow="overflow">
                    <a:lnL w="12700"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a:noFill/>
                    </a:lnTlToBr>
                    <a:lnBlToTr>
                      <a:noFill/>
                    </a:lnBlToTr>
                    <a:solidFill>
                      <a:schemeClr val="bg1">
                        <a:lumMod val="85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lumMod val="50000"/>
                              <a:lumOff val="50000"/>
                            </a:schemeClr>
                          </a:solidFill>
                          <a:effectLst/>
                          <a:latin typeface="Calibri" pitchFamily="34" charset="0"/>
                        </a:rPr>
                        <a:t>CLOSURE CODE</a:t>
                      </a:r>
                    </a:p>
                  </a:txBody>
                  <a:tcPr marL="91437" marR="91437" marT="9149" marB="9149" anchor="ctr" horzOverflow="overflow">
                    <a:lnL w="12700"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a:noFill/>
                    </a:lnTlToBr>
                    <a:lnBlToTr>
                      <a:noFill/>
                    </a:lnBlToTr>
                    <a:solidFill>
                      <a:schemeClr val="bg1">
                        <a:lumMod val="85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lumMod val="50000"/>
                              <a:lumOff val="50000"/>
                            </a:schemeClr>
                          </a:solidFill>
                          <a:effectLst/>
                          <a:latin typeface="Calibri" pitchFamily="34" charset="0"/>
                        </a:rPr>
                        <a:t>CLOCK MIN</a:t>
                      </a:r>
                    </a:p>
                  </a:txBody>
                  <a:tcPr marL="91437" marR="91437" marT="18297" marB="18297" anchor="ctr" horzOverflow="overflow">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a:noFill/>
                    </a:lnTlToBr>
                    <a:lnBlToTr>
                      <a:noFill/>
                    </a:lnBlToTr>
                    <a:solidFill>
                      <a:schemeClr val="bg1">
                        <a:lumMod val="85000"/>
                      </a:schemeClr>
                    </a:solidFill>
                  </a:tcPr>
                </a:tc>
                <a:extLst>
                  <a:ext uri="{0D108BD9-81ED-4DB2-BD59-A6C34878D82A}">
                    <a16:rowId xmlns:a16="http://schemas.microsoft.com/office/drawing/2014/main" val="10000"/>
                  </a:ext>
                </a:extLst>
              </a:tr>
              <a:tr h="7115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00" b="1" i="0" u="none" strike="noStrike" cap="none" normalizeH="0" baseline="0" dirty="0">
                        <a:ln>
                          <a:noFill/>
                        </a:ln>
                        <a:solidFill>
                          <a:schemeClr val="tx1">
                            <a:lumMod val="50000"/>
                            <a:lumOff val="50000"/>
                          </a:schemeClr>
                        </a:solidFill>
                        <a:effectLst/>
                        <a:latin typeface="Calibri" pitchFamily="34" charset="0"/>
                      </a:endParaRPr>
                    </a:p>
                  </a:txBody>
                  <a:tcPr marL="0" marR="0" marT="45743" marB="0" anchor="ctr" horzOverflow="overflow">
                    <a:lnL w="1270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00" b="1" i="0" u="none" strike="noStrike" cap="none" normalizeH="0" baseline="0" dirty="0">
                        <a:ln>
                          <a:noFill/>
                        </a:ln>
                        <a:solidFill>
                          <a:schemeClr val="tx1">
                            <a:lumMod val="50000"/>
                            <a:lumOff val="50000"/>
                          </a:schemeClr>
                        </a:solidFill>
                        <a:effectLst/>
                        <a:latin typeface="Calibri" pitchFamily="34" charset="0"/>
                      </a:endParaRPr>
                    </a:p>
                  </a:txBody>
                  <a:tcPr marL="0" marR="0" marT="45743" marB="0" anchor="ctr" horzOverflow="overflow">
                    <a:lnL w="1270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a:noFill/>
                    </a:lnTlToBr>
                    <a:lnBlToTr>
                      <a:noFill/>
                    </a:lnBlToTr>
                    <a:noFill/>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00" b="1" i="0" u="none" strike="noStrike" cap="none" normalizeH="0" baseline="0" dirty="0">
                        <a:ln>
                          <a:noFill/>
                        </a:ln>
                        <a:solidFill>
                          <a:schemeClr val="tx1">
                            <a:lumMod val="50000"/>
                            <a:lumOff val="50000"/>
                          </a:schemeClr>
                        </a:solidFill>
                        <a:effectLst/>
                        <a:latin typeface="Calibri" pitchFamily="34" charset="0"/>
                      </a:endParaRPr>
                    </a:p>
                  </a:txBody>
                  <a:tcPr marL="0" marR="0" marT="45743" marB="0" anchor="ctr" horzOverflow="overflow">
                    <a:lnL w="1270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a:noFill/>
                    </a:lnTlToBr>
                    <a:lnBlToTr>
                      <a:noFill/>
                    </a:lnBlToTr>
                    <a:noFill/>
                  </a:tcPr>
                </a:tc>
                <a:tc hMerge="1">
                  <a:txBody>
                    <a:bodyPr/>
                    <a:lstStyle/>
                    <a:p>
                      <a:endParaRPr lang="en-US"/>
                    </a:p>
                  </a:txBody>
                  <a:tcPr/>
                </a:tc>
                <a:extLst>
                  <a:ext uri="{0D108BD9-81ED-4DB2-BD59-A6C34878D82A}">
                    <a16:rowId xmlns:a16="http://schemas.microsoft.com/office/drawing/2014/main" val="10001"/>
                  </a:ext>
                </a:extLst>
              </a:tr>
              <a:tr h="152475">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dirty="0">
                          <a:ln>
                            <a:noFill/>
                          </a:ln>
                          <a:solidFill>
                            <a:schemeClr val="tx1">
                              <a:lumMod val="75000"/>
                              <a:lumOff val="25000"/>
                            </a:schemeClr>
                          </a:solidFill>
                          <a:effectLst/>
                          <a:latin typeface="Calibri" pitchFamily="34" charset="0"/>
                        </a:rPr>
                        <a:t>KASPER</a:t>
                      </a:r>
                    </a:p>
                  </a:txBody>
                  <a:tcPr marL="91437" marR="91437" marT="0" marB="0" anchor="ctr" horzOverflow="overflow">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noFill/>
                      <a:prstDash val="solid"/>
                      <a:round/>
                      <a:headEnd type="none" w="med" len="med"/>
                      <a:tailEnd type="none" w="med" len="med"/>
                    </a:lnB>
                    <a:lnTlToBr>
                      <a:noFill/>
                    </a:lnTlToBr>
                    <a:lnBlToTr>
                      <a:noFill/>
                    </a:lnBlToTr>
                    <a:solidFill>
                      <a:schemeClr val="bg1"/>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dirty="0">
                          <a:ln>
                            <a:noFill/>
                          </a:ln>
                          <a:solidFill>
                            <a:schemeClr val="tx1">
                              <a:lumMod val="75000"/>
                              <a:lumOff val="25000"/>
                            </a:schemeClr>
                          </a:solidFill>
                          <a:effectLst/>
                          <a:latin typeface="Calibri" pitchFamily="34" charset="0"/>
                        </a:rPr>
                        <a:t>ATM</a:t>
                      </a:r>
                    </a:p>
                  </a:txBody>
                  <a:tcPr marL="91437" marR="91437" marT="0" marB="0" anchor="ctr" horzOverflow="overflow">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noFill/>
                      <a:prstDash val="solid"/>
                      <a:round/>
                      <a:headEnd type="none" w="med" len="med"/>
                      <a:tailEnd type="none" w="med" len="med"/>
                    </a:lnB>
                    <a:lnTlToBr>
                      <a:noFill/>
                    </a:lnTlToBr>
                    <a:lnBlToTr>
                      <a:noFill/>
                    </a:lnBlToTr>
                    <a:solidFill>
                      <a:schemeClr val="bg1"/>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dirty="0">
                          <a:ln>
                            <a:noFill/>
                          </a:ln>
                          <a:solidFill>
                            <a:schemeClr val="tx1">
                              <a:lumMod val="75000"/>
                              <a:lumOff val="25000"/>
                            </a:schemeClr>
                          </a:solidFill>
                          <a:effectLst/>
                          <a:latin typeface="Calibri" pitchFamily="34" charset="0"/>
                        </a:rPr>
                        <a:t>Deployment</a:t>
                      </a:r>
                    </a:p>
                  </a:txBody>
                  <a:tcPr marL="91437" marR="91437" marT="0" marB="0" anchor="ctr" horzOverflow="overflow">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no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sz="1000" b="1" i="0" u="none" strike="noStrike" cap="none" normalizeH="0" baseline="0" dirty="0">
                          <a:ln>
                            <a:noFill/>
                          </a:ln>
                          <a:solidFill>
                            <a:schemeClr val="tx1">
                              <a:lumMod val="75000"/>
                              <a:lumOff val="25000"/>
                            </a:schemeClr>
                          </a:solidFill>
                          <a:effectLst/>
                          <a:latin typeface="Calibri" pitchFamily="34" charset="0"/>
                        </a:rPr>
                        <a:t>83</a:t>
                      </a:r>
                      <a:endParaRPr kumimoji="0" lang="en-US" sz="1000" b="1" i="0" u="none" strike="noStrike" cap="none" normalizeH="0" baseline="0" dirty="0">
                        <a:ln>
                          <a:noFill/>
                        </a:ln>
                        <a:solidFill>
                          <a:srgbClr val="00B050"/>
                        </a:solidFill>
                        <a:effectLst/>
                        <a:latin typeface="Calibri" pitchFamily="34" charset="0"/>
                      </a:endParaRPr>
                    </a:p>
                  </a:txBody>
                  <a:tcPr marL="91437" marR="91437" marT="0" marB="0" anchor="ctr" horzOverflow="overflow">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no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152475">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dirty="0">
                          <a:ln>
                            <a:noFill/>
                          </a:ln>
                          <a:solidFill>
                            <a:schemeClr val="tx1">
                              <a:lumMod val="75000"/>
                              <a:lumOff val="25000"/>
                            </a:schemeClr>
                          </a:solidFill>
                          <a:effectLst/>
                          <a:latin typeface="Calibri" pitchFamily="34" charset="0"/>
                        </a:rPr>
                        <a:t>KASPER</a:t>
                      </a:r>
                    </a:p>
                  </a:txBody>
                  <a:tcPr marL="91437" marR="91437" marT="0" marB="0" anchor="ctr" horzOverflow="overflow">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a:noFill/>
                    </a:lnTlToBr>
                    <a:lnBlToTr>
                      <a:noFill/>
                    </a:lnBlToTr>
                    <a:solidFill>
                      <a:srgbClr val="F7F7F7"/>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900" b="0" i="0" u="none" strike="noStrike" cap="none" normalizeH="0" baseline="0" dirty="0">
                          <a:ln>
                            <a:noFill/>
                          </a:ln>
                          <a:solidFill>
                            <a:schemeClr val="tx1">
                              <a:lumMod val="75000"/>
                              <a:lumOff val="25000"/>
                            </a:schemeClr>
                          </a:solidFill>
                          <a:effectLst/>
                          <a:latin typeface="Calibri" pitchFamily="34" charset="0"/>
                        </a:rPr>
                        <a:t>ATM</a:t>
                      </a:r>
                    </a:p>
                  </a:txBody>
                  <a:tcPr marL="91437" marR="91437" marT="0" marB="0" anchor="ctr" horzOverflow="overflow">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a:noFill/>
                    </a:lnTlToBr>
                    <a:lnBlToTr>
                      <a:noFill/>
                    </a:lnBlToTr>
                    <a:solidFill>
                      <a:srgbClr val="F7F7F7"/>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dirty="0">
                          <a:ln>
                            <a:noFill/>
                          </a:ln>
                          <a:solidFill>
                            <a:schemeClr val="tx1">
                              <a:lumMod val="75000"/>
                              <a:lumOff val="25000"/>
                            </a:schemeClr>
                          </a:solidFill>
                          <a:effectLst/>
                          <a:latin typeface="Calibri" pitchFamily="34" charset="0"/>
                        </a:rPr>
                        <a:t>Hardware Issue</a:t>
                      </a:r>
                    </a:p>
                  </a:txBody>
                  <a:tcPr marL="91437" marR="91437" marT="0" marB="0" anchor="ctr" horzOverflow="overflow">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a:noFill/>
                    </a:lnTlToBr>
                    <a:lnBlToTr>
                      <a:noFill/>
                    </a:lnBlToTr>
                    <a:solidFill>
                      <a:srgbClr val="F7F7F7"/>
                    </a:solidFill>
                  </a:tcPr>
                </a:tc>
                <a:tc>
                  <a:txBody>
                    <a:bodyPr/>
                    <a:lstStyle/>
                    <a:p>
                      <a:pPr marL="0" marR="0" lvl="0" indent="0" algn="ctr" defTabSz="914400" rtl="0" eaLnBrk="1" fontAlgn="base" latinLnBrk="0" hangingPunct="1">
                        <a:lnSpc>
                          <a:spcPct val="100000"/>
                        </a:lnSpc>
                        <a:spcBef>
                          <a:spcPct val="50000"/>
                        </a:spcBef>
                        <a:spcAft>
                          <a:spcPct val="0"/>
                        </a:spcAft>
                        <a:buClrTx/>
                        <a:buSzTx/>
                        <a:buFontTx/>
                        <a:buNone/>
                        <a:tabLst/>
                      </a:pPr>
                      <a:r>
                        <a:rPr kumimoji="0" lang="en-US" sz="1000" b="1" i="0" u="none" strike="noStrike" cap="none" normalizeH="0" baseline="0" dirty="0">
                          <a:ln>
                            <a:noFill/>
                          </a:ln>
                          <a:solidFill>
                            <a:schemeClr val="tx1">
                              <a:lumMod val="75000"/>
                              <a:lumOff val="25000"/>
                            </a:schemeClr>
                          </a:solidFill>
                          <a:effectLst/>
                          <a:latin typeface="Calibri" pitchFamily="34" charset="0"/>
                        </a:rPr>
                        <a:t>94</a:t>
                      </a:r>
                      <a:endParaRPr kumimoji="0" lang="en-US" sz="1000" b="1" i="0" u="none" strike="noStrike" cap="none" normalizeH="0" baseline="0" dirty="0">
                        <a:ln>
                          <a:noFill/>
                        </a:ln>
                        <a:solidFill>
                          <a:srgbClr val="00B050"/>
                        </a:solidFill>
                        <a:effectLst/>
                        <a:latin typeface="Calibri" pitchFamily="34" charset="0"/>
                      </a:endParaRPr>
                    </a:p>
                  </a:txBody>
                  <a:tcPr marL="91437" marR="91437" marT="0" marB="0" anchor="ctr" horzOverflow="overflow">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a:noFill/>
                    </a:lnTlToBr>
                    <a:lnBlToTr>
                      <a:noFill/>
                    </a:lnBlToTr>
                    <a:solidFill>
                      <a:srgbClr val="F7F7F7"/>
                    </a:solidFill>
                  </a:tcPr>
                </a:tc>
                <a:extLst>
                  <a:ext uri="{0D108BD9-81ED-4DB2-BD59-A6C34878D82A}">
                    <a16:rowId xmlns:a16="http://schemas.microsoft.com/office/drawing/2014/main" val="10003"/>
                  </a:ext>
                </a:extLst>
              </a:tr>
              <a:tr h="152475">
                <a:tc>
                  <a:txBody>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900" b="0" i="0" u="none" strike="noStrike" cap="none" normalizeH="0" baseline="0" dirty="0">
                          <a:ln>
                            <a:noFill/>
                          </a:ln>
                          <a:solidFill>
                            <a:schemeClr val="tx1">
                              <a:lumMod val="75000"/>
                              <a:lumOff val="25000"/>
                            </a:schemeClr>
                          </a:solidFill>
                          <a:effectLst/>
                          <a:latin typeface="Calibri" pitchFamily="34" charset="0"/>
                        </a:rPr>
                        <a:t>KASPER</a:t>
                      </a:r>
                    </a:p>
                  </a:txBody>
                  <a:tcPr marL="91437" marR="91437" marT="0" marB="0" anchor="ctr" horzOverflow="overflow">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a:noFill/>
                    </a:lnTlToBr>
                    <a:lnBlToTr>
                      <a:noFill/>
                    </a:lnBlToTr>
                    <a:solidFill>
                      <a:schemeClr val="bg1"/>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900" b="0" i="0" u="none" strike="noStrike" cap="none" normalizeH="0" baseline="0" dirty="0">
                          <a:ln>
                            <a:noFill/>
                          </a:ln>
                          <a:solidFill>
                            <a:schemeClr val="tx1">
                              <a:lumMod val="75000"/>
                              <a:lumOff val="25000"/>
                            </a:schemeClr>
                          </a:solidFill>
                          <a:effectLst/>
                          <a:latin typeface="Calibri" pitchFamily="34" charset="0"/>
                        </a:rPr>
                        <a:t>ATM</a:t>
                      </a:r>
                    </a:p>
                  </a:txBody>
                  <a:tcPr marL="91437" marR="91437" marT="0" marB="0" anchor="ctr" horzOverflow="overflow">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a:noFill/>
                    </a:lnTlToBr>
                    <a:lnBlToTr>
                      <a:noFill/>
                    </a:lnBlToTr>
                    <a:solidFill>
                      <a:schemeClr val="bg1"/>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dirty="0">
                          <a:ln>
                            <a:noFill/>
                          </a:ln>
                          <a:solidFill>
                            <a:schemeClr val="tx1">
                              <a:lumMod val="75000"/>
                              <a:lumOff val="25000"/>
                            </a:schemeClr>
                          </a:solidFill>
                          <a:effectLst/>
                          <a:latin typeface="Calibri" pitchFamily="34" charset="0"/>
                        </a:rPr>
                        <a:t>Vendor</a:t>
                      </a:r>
                    </a:p>
                  </a:txBody>
                  <a:tcPr marL="91437" marR="91437" marT="0" marB="0" anchor="ctr" horzOverflow="overflow">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50000"/>
                        </a:spcBef>
                        <a:spcAft>
                          <a:spcPct val="0"/>
                        </a:spcAft>
                        <a:buClrTx/>
                        <a:buSzTx/>
                        <a:buFontTx/>
                        <a:buNone/>
                        <a:tabLst/>
                      </a:pPr>
                      <a:r>
                        <a:rPr kumimoji="0" lang="en-US" sz="1000" b="1" i="0" u="none" strike="noStrike" cap="none" normalizeH="0" baseline="0" dirty="0">
                          <a:ln>
                            <a:noFill/>
                          </a:ln>
                          <a:solidFill>
                            <a:schemeClr val="tx1">
                              <a:lumMod val="75000"/>
                              <a:lumOff val="25000"/>
                            </a:schemeClr>
                          </a:solidFill>
                          <a:effectLst/>
                          <a:latin typeface="Calibri" pitchFamily="34" charset="0"/>
                        </a:rPr>
                        <a:t>149</a:t>
                      </a:r>
                      <a:endParaRPr kumimoji="0" lang="en-US" sz="1000" b="1" i="0" u="none" strike="noStrike" cap="none" normalizeH="0" baseline="0" dirty="0">
                        <a:ln>
                          <a:noFill/>
                        </a:ln>
                        <a:solidFill>
                          <a:srgbClr val="00B050"/>
                        </a:solidFill>
                        <a:effectLst/>
                        <a:latin typeface="Calibri" pitchFamily="34" charset="0"/>
                      </a:endParaRPr>
                    </a:p>
                  </a:txBody>
                  <a:tcPr marL="91437" marR="91437" marT="0" marB="0" anchor="ctr" horzOverflow="overflow">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4"/>
                  </a:ext>
                </a:extLst>
              </a:tr>
              <a:tr h="152475">
                <a:tc>
                  <a:txBody>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900" b="0" i="0" u="none" strike="noStrike" cap="none" normalizeH="0" baseline="0" dirty="0">
                          <a:ln>
                            <a:noFill/>
                          </a:ln>
                          <a:solidFill>
                            <a:schemeClr val="tx1">
                              <a:lumMod val="75000"/>
                              <a:lumOff val="25000"/>
                            </a:schemeClr>
                          </a:solidFill>
                          <a:effectLst/>
                          <a:latin typeface="Calibri" pitchFamily="34" charset="0"/>
                        </a:rPr>
                        <a:t>KASPER</a:t>
                      </a:r>
                    </a:p>
                  </a:txBody>
                  <a:tcPr marL="91437" marR="91437" marT="0" marB="0" anchor="ctr" horzOverflow="overflow">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a:noFill/>
                    </a:lnTlToBr>
                    <a:lnBlToTr>
                      <a:noFill/>
                    </a:lnBlToTr>
                    <a:solidFill>
                      <a:srgbClr val="F7F7F7"/>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900" b="0" i="0" u="none" strike="noStrike" cap="none" normalizeH="0" baseline="0" dirty="0">
                          <a:ln>
                            <a:noFill/>
                          </a:ln>
                          <a:solidFill>
                            <a:schemeClr val="tx1">
                              <a:lumMod val="75000"/>
                              <a:lumOff val="25000"/>
                            </a:schemeClr>
                          </a:solidFill>
                          <a:effectLst/>
                          <a:latin typeface="Calibri" pitchFamily="34" charset="0"/>
                        </a:rPr>
                        <a:t>ATM</a:t>
                      </a:r>
                    </a:p>
                  </a:txBody>
                  <a:tcPr marL="91437" marR="91437" marT="0" marB="0" anchor="ctr" horzOverflow="overflow">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a:noFill/>
                    </a:lnTlToBr>
                    <a:lnBlToTr>
                      <a:noFill/>
                    </a:lnBlToTr>
                    <a:solidFill>
                      <a:srgbClr val="F7F7F7"/>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dirty="0">
                          <a:ln>
                            <a:noFill/>
                          </a:ln>
                          <a:solidFill>
                            <a:schemeClr val="tx1">
                              <a:lumMod val="75000"/>
                              <a:lumOff val="25000"/>
                            </a:schemeClr>
                          </a:solidFill>
                          <a:effectLst/>
                          <a:latin typeface="Calibri" pitchFamily="34" charset="0"/>
                        </a:rPr>
                        <a:t>Vendor</a:t>
                      </a:r>
                    </a:p>
                  </a:txBody>
                  <a:tcPr marL="91437" marR="91437" marT="0" marB="0" anchor="ctr" horzOverflow="overflow">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a:noFill/>
                    </a:lnTlToBr>
                    <a:lnBlToTr>
                      <a:noFill/>
                    </a:lnBlToTr>
                    <a:solidFill>
                      <a:srgbClr val="F7F7F7"/>
                    </a:solidFill>
                  </a:tcPr>
                </a:tc>
                <a:tc>
                  <a:txBody>
                    <a:bodyPr/>
                    <a:lstStyle/>
                    <a:p>
                      <a:pPr marL="0" marR="0" lvl="0" indent="0" algn="ctr" defTabSz="914400" rtl="0" eaLnBrk="1" fontAlgn="base" latinLnBrk="0" hangingPunct="1">
                        <a:lnSpc>
                          <a:spcPct val="100000"/>
                        </a:lnSpc>
                        <a:spcBef>
                          <a:spcPct val="50000"/>
                        </a:spcBef>
                        <a:spcAft>
                          <a:spcPct val="0"/>
                        </a:spcAft>
                        <a:buClrTx/>
                        <a:buSzTx/>
                        <a:buFontTx/>
                        <a:buNone/>
                        <a:tabLst/>
                      </a:pPr>
                      <a:r>
                        <a:rPr kumimoji="0" lang="en-US" sz="1000" b="1" i="0" u="none" strike="noStrike" cap="none" normalizeH="0" baseline="0" dirty="0">
                          <a:ln>
                            <a:noFill/>
                          </a:ln>
                          <a:solidFill>
                            <a:schemeClr val="tx1">
                              <a:lumMod val="75000"/>
                              <a:lumOff val="25000"/>
                            </a:schemeClr>
                          </a:solidFill>
                          <a:effectLst/>
                          <a:latin typeface="Calibri" pitchFamily="34" charset="0"/>
                        </a:rPr>
                        <a:t>218</a:t>
                      </a:r>
                      <a:endParaRPr kumimoji="0" lang="en-US" sz="1000" b="1" i="0" u="none" strike="noStrike" cap="none" normalizeH="0" baseline="0" dirty="0">
                        <a:ln>
                          <a:noFill/>
                        </a:ln>
                        <a:solidFill>
                          <a:srgbClr val="00B050"/>
                        </a:solidFill>
                        <a:effectLst/>
                        <a:latin typeface="Calibri" pitchFamily="34" charset="0"/>
                      </a:endParaRPr>
                    </a:p>
                  </a:txBody>
                  <a:tcPr marL="91437" marR="91437" marT="0" marB="0" anchor="ctr" horzOverflow="overflow">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a:noFill/>
                    </a:lnTlToBr>
                    <a:lnBlToTr>
                      <a:noFill/>
                    </a:lnBlToTr>
                    <a:solidFill>
                      <a:srgbClr val="F7F7F7"/>
                    </a:solidFill>
                  </a:tcPr>
                </a:tc>
                <a:extLst>
                  <a:ext uri="{0D108BD9-81ED-4DB2-BD59-A6C34878D82A}">
                    <a16:rowId xmlns:a16="http://schemas.microsoft.com/office/drawing/2014/main" val="10005"/>
                  </a:ext>
                </a:extLst>
              </a:tr>
              <a:tr h="152475">
                <a:tc>
                  <a:txBody>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900" b="0" i="0" u="none" strike="noStrike" cap="none" normalizeH="0" baseline="0" dirty="0">
                          <a:ln>
                            <a:noFill/>
                          </a:ln>
                          <a:solidFill>
                            <a:schemeClr val="tx1">
                              <a:lumMod val="75000"/>
                              <a:lumOff val="25000"/>
                            </a:schemeClr>
                          </a:solidFill>
                          <a:effectLst/>
                          <a:latin typeface="Calibri" pitchFamily="34" charset="0"/>
                        </a:rPr>
                        <a:t>KASPER</a:t>
                      </a:r>
                    </a:p>
                  </a:txBody>
                  <a:tcPr marL="91437" marR="91437" marT="0" marB="0" anchor="ctr" horzOverflow="overflow">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a:noFill/>
                    </a:lnTlToBr>
                    <a:lnBlToTr>
                      <a:noFill/>
                    </a:lnBlToTr>
                    <a:solidFill>
                      <a:schemeClr val="bg1"/>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900" b="0" i="0" u="none" strike="noStrike" cap="none" normalizeH="0" baseline="0" dirty="0">
                          <a:ln>
                            <a:noFill/>
                          </a:ln>
                          <a:solidFill>
                            <a:schemeClr val="tx1">
                              <a:lumMod val="75000"/>
                              <a:lumOff val="25000"/>
                            </a:schemeClr>
                          </a:solidFill>
                          <a:effectLst/>
                          <a:latin typeface="Calibri" pitchFamily="34" charset="0"/>
                        </a:rPr>
                        <a:t>ATM</a:t>
                      </a:r>
                    </a:p>
                  </a:txBody>
                  <a:tcPr marL="91437" marR="91437" marT="0" marB="0" anchor="ctr" horzOverflow="overflow">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a:noFill/>
                    </a:lnTlToBr>
                    <a:lnBlToTr>
                      <a:noFill/>
                    </a:lnBlToTr>
                    <a:solidFill>
                      <a:schemeClr val="bg1"/>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dirty="0">
                          <a:ln>
                            <a:noFill/>
                          </a:ln>
                          <a:solidFill>
                            <a:schemeClr val="tx1">
                              <a:lumMod val="75000"/>
                              <a:lumOff val="25000"/>
                            </a:schemeClr>
                          </a:solidFill>
                          <a:effectLst/>
                          <a:latin typeface="Calibri" pitchFamily="34" charset="0"/>
                        </a:rPr>
                        <a:t>Vendor</a:t>
                      </a:r>
                    </a:p>
                  </a:txBody>
                  <a:tcPr marL="91437" marR="91437" marT="0" marB="0" anchor="ctr" horzOverflow="overflow">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50000"/>
                        </a:spcBef>
                        <a:spcAft>
                          <a:spcPct val="0"/>
                        </a:spcAft>
                        <a:buClrTx/>
                        <a:buSzTx/>
                        <a:buFontTx/>
                        <a:buNone/>
                        <a:tabLst/>
                      </a:pPr>
                      <a:r>
                        <a:rPr kumimoji="0" lang="en-US" sz="1000" b="1" i="0" u="none" strike="noStrike" cap="none" normalizeH="0" baseline="0" dirty="0">
                          <a:ln>
                            <a:noFill/>
                          </a:ln>
                          <a:solidFill>
                            <a:schemeClr val="tx1">
                              <a:lumMod val="75000"/>
                              <a:lumOff val="25000"/>
                            </a:schemeClr>
                          </a:solidFill>
                          <a:effectLst/>
                          <a:latin typeface="Calibri" pitchFamily="34" charset="0"/>
                        </a:rPr>
                        <a:t>255</a:t>
                      </a:r>
                      <a:endParaRPr kumimoji="0" lang="en-US" sz="1000" b="1" i="0" u="none" strike="noStrike" cap="none" normalizeH="0" baseline="0" dirty="0">
                        <a:ln>
                          <a:noFill/>
                        </a:ln>
                        <a:solidFill>
                          <a:srgbClr val="00B050"/>
                        </a:solidFill>
                        <a:effectLst/>
                        <a:latin typeface="Calibri" pitchFamily="34" charset="0"/>
                      </a:endParaRPr>
                    </a:p>
                  </a:txBody>
                  <a:tcPr marL="91437" marR="91437" marT="0" marB="0" anchor="ctr" horzOverflow="overflow">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6"/>
                  </a:ext>
                </a:extLst>
              </a:tr>
              <a:tr h="152475">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dirty="0">
                          <a:ln>
                            <a:noFill/>
                          </a:ln>
                          <a:solidFill>
                            <a:schemeClr val="tx1">
                              <a:lumMod val="75000"/>
                              <a:lumOff val="25000"/>
                            </a:schemeClr>
                          </a:solidFill>
                          <a:effectLst/>
                          <a:latin typeface="Calibri" pitchFamily="34" charset="0"/>
                        </a:rPr>
                        <a:t>SOLOMAN</a:t>
                      </a:r>
                    </a:p>
                  </a:txBody>
                  <a:tcPr marL="91437" marR="91437" marT="0" marB="0" anchor="ctr" horzOverflow="overflow">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rgbClr val="F7F7F7"/>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dirty="0">
                          <a:ln>
                            <a:noFill/>
                          </a:ln>
                          <a:solidFill>
                            <a:schemeClr val="tx1">
                              <a:lumMod val="75000"/>
                              <a:lumOff val="25000"/>
                            </a:schemeClr>
                          </a:solidFill>
                          <a:effectLst/>
                          <a:latin typeface="Calibri" pitchFamily="34" charset="0"/>
                        </a:rPr>
                        <a:t>Application</a:t>
                      </a:r>
                    </a:p>
                  </a:txBody>
                  <a:tcPr marL="91437" marR="91437" marT="0" marB="0" anchor="ctr" horzOverflow="overflow">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rgbClr val="F7F7F7"/>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dirty="0">
                          <a:ln>
                            <a:noFill/>
                          </a:ln>
                          <a:solidFill>
                            <a:schemeClr val="tx1">
                              <a:lumMod val="75000"/>
                              <a:lumOff val="25000"/>
                            </a:schemeClr>
                          </a:solidFill>
                          <a:effectLst/>
                          <a:latin typeface="Calibri" pitchFamily="34" charset="0"/>
                        </a:rPr>
                        <a:t>Internal (USB) </a:t>
                      </a:r>
                      <a:r>
                        <a:rPr kumimoji="0" lang="en-US" sz="900" b="0" i="0" u="none" strike="noStrike" cap="none" normalizeH="0" baseline="0" dirty="0" err="1">
                          <a:ln>
                            <a:noFill/>
                          </a:ln>
                          <a:solidFill>
                            <a:schemeClr val="tx1">
                              <a:lumMod val="75000"/>
                              <a:lumOff val="25000"/>
                            </a:schemeClr>
                          </a:solidFill>
                          <a:effectLst/>
                          <a:latin typeface="Calibri" pitchFamily="34" charset="0"/>
                        </a:rPr>
                        <a:t>Cust</a:t>
                      </a:r>
                      <a:r>
                        <a:rPr kumimoji="0" lang="en-US" sz="900" b="0" i="0" u="none" strike="noStrike" cap="none" normalizeH="0" baseline="0" dirty="0">
                          <a:ln>
                            <a:noFill/>
                          </a:ln>
                          <a:solidFill>
                            <a:schemeClr val="tx1">
                              <a:lumMod val="75000"/>
                              <a:lumOff val="25000"/>
                            </a:schemeClr>
                          </a:solidFill>
                          <a:effectLst/>
                          <a:latin typeface="Calibri" pitchFamily="34" charset="0"/>
                        </a:rPr>
                        <a:t> Error</a:t>
                      </a:r>
                    </a:p>
                  </a:txBody>
                  <a:tcPr marL="91437" marR="91437" marT="0" marB="0" anchor="ctr" horzOverflow="overflow">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rgbClr val="F7F7F7"/>
                    </a:solidFill>
                  </a:tcPr>
                </a:tc>
                <a:tc>
                  <a:txBody>
                    <a:bodyPr/>
                    <a:lstStyle/>
                    <a:p>
                      <a:pPr marL="0" marR="0" lvl="0" indent="0" algn="ctr" defTabSz="914400" rtl="0" eaLnBrk="1" fontAlgn="base" latinLnBrk="0" hangingPunct="1">
                        <a:lnSpc>
                          <a:spcPct val="100000"/>
                        </a:lnSpc>
                        <a:spcBef>
                          <a:spcPct val="50000"/>
                        </a:spcBef>
                        <a:spcAft>
                          <a:spcPct val="0"/>
                        </a:spcAft>
                        <a:buClrTx/>
                        <a:buSzTx/>
                        <a:buFontTx/>
                        <a:buNone/>
                        <a:tabLst/>
                      </a:pPr>
                      <a:r>
                        <a:rPr kumimoji="0" lang="en-US" sz="1000" b="1" i="0" u="none" strike="noStrike" cap="none" normalizeH="0" baseline="0" dirty="0">
                          <a:ln>
                            <a:noFill/>
                          </a:ln>
                          <a:solidFill>
                            <a:schemeClr val="tx1">
                              <a:lumMod val="75000"/>
                              <a:lumOff val="25000"/>
                            </a:schemeClr>
                          </a:solidFill>
                          <a:effectLst/>
                          <a:latin typeface="Calibri" pitchFamily="34" charset="0"/>
                        </a:rPr>
                        <a:t>339</a:t>
                      </a:r>
                      <a:endParaRPr kumimoji="0" lang="en-US" sz="1000" b="1" i="0" u="none" strike="noStrike" cap="none" normalizeH="0" baseline="0" dirty="0">
                        <a:ln>
                          <a:noFill/>
                        </a:ln>
                        <a:solidFill>
                          <a:srgbClr val="00B050"/>
                        </a:solidFill>
                        <a:effectLst/>
                        <a:latin typeface="Calibri" pitchFamily="34" charset="0"/>
                      </a:endParaRPr>
                    </a:p>
                  </a:txBody>
                  <a:tcPr marL="91437" marR="91437" marT="0" marB="0" anchor="ctr" horzOverflow="overflow">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rgbClr val="F7F7F7"/>
                    </a:solidFill>
                  </a:tcPr>
                </a:tc>
                <a:extLst>
                  <a:ext uri="{0D108BD9-81ED-4DB2-BD59-A6C34878D82A}">
                    <a16:rowId xmlns:a16="http://schemas.microsoft.com/office/drawing/2014/main" val="10007"/>
                  </a:ext>
                </a:extLst>
              </a:tr>
              <a:tr h="152475">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dirty="0">
                          <a:ln>
                            <a:noFill/>
                          </a:ln>
                          <a:solidFill>
                            <a:schemeClr val="tx1">
                              <a:lumMod val="75000"/>
                              <a:lumOff val="25000"/>
                            </a:schemeClr>
                          </a:solidFill>
                          <a:effectLst/>
                          <a:latin typeface="Calibri" pitchFamily="34" charset="0"/>
                        </a:rPr>
                        <a:t>TERRASI</a:t>
                      </a:r>
                    </a:p>
                  </a:txBody>
                  <a:tcPr marL="91437" marR="91437" marT="0" marB="0" anchor="ctr" horzOverflow="overflow">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bg1"/>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dirty="0">
                          <a:ln>
                            <a:noFill/>
                          </a:ln>
                          <a:solidFill>
                            <a:schemeClr val="tx1">
                              <a:lumMod val="75000"/>
                              <a:lumOff val="25000"/>
                            </a:schemeClr>
                          </a:solidFill>
                          <a:effectLst/>
                          <a:latin typeface="Calibri" pitchFamily="34" charset="0"/>
                        </a:rPr>
                        <a:t>Application</a:t>
                      </a:r>
                    </a:p>
                  </a:txBody>
                  <a:tcPr marL="91437" marR="91437" marT="0" marB="0" anchor="ctr" horzOverflow="overflow">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bg1"/>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dirty="0">
                          <a:ln>
                            <a:noFill/>
                          </a:ln>
                          <a:solidFill>
                            <a:schemeClr val="tx1">
                              <a:lumMod val="75000"/>
                              <a:lumOff val="25000"/>
                            </a:schemeClr>
                          </a:solidFill>
                          <a:effectLst/>
                          <a:latin typeface="Calibri" pitchFamily="34" charset="0"/>
                        </a:rPr>
                        <a:t>Vendor</a:t>
                      </a:r>
                    </a:p>
                  </a:txBody>
                  <a:tcPr marL="91437" marR="91437" marT="0" marB="0" anchor="ctr" horzOverflow="overflow">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50000"/>
                        </a:spcBef>
                        <a:spcAft>
                          <a:spcPct val="0"/>
                        </a:spcAft>
                        <a:buClrTx/>
                        <a:buSzTx/>
                        <a:buFontTx/>
                        <a:buNone/>
                        <a:tabLst/>
                      </a:pPr>
                      <a:r>
                        <a:rPr kumimoji="0" lang="en-US" sz="1000" b="1" i="0" u="none" strike="noStrike" cap="none" normalizeH="0" baseline="0" dirty="0">
                          <a:ln>
                            <a:noFill/>
                          </a:ln>
                          <a:solidFill>
                            <a:schemeClr val="tx1">
                              <a:lumMod val="75000"/>
                              <a:lumOff val="25000"/>
                            </a:schemeClr>
                          </a:solidFill>
                          <a:effectLst/>
                          <a:latin typeface="Calibri" pitchFamily="34" charset="0"/>
                        </a:rPr>
                        <a:t>48</a:t>
                      </a:r>
                      <a:endParaRPr kumimoji="0" lang="en-US" sz="1000" b="1" i="0" u="none" strike="noStrike" cap="none" normalizeH="0" baseline="0" dirty="0">
                        <a:ln>
                          <a:noFill/>
                        </a:ln>
                        <a:solidFill>
                          <a:srgbClr val="00B050"/>
                        </a:solidFill>
                        <a:effectLst/>
                        <a:latin typeface="Calibri" pitchFamily="34" charset="0"/>
                      </a:endParaRPr>
                    </a:p>
                  </a:txBody>
                  <a:tcPr marL="91437" marR="91437" marT="0" marB="0" anchor="ctr" horzOverflow="overflow">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8"/>
                  </a:ext>
                </a:extLst>
              </a:tr>
              <a:tr h="152475">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dirty="0">
                          <a:ln>
                            <a:noFill/>
                          </a:ln>
                          <a:solidFill>
                            <a:schemeClr val="tx1">
                              <a:lumMod val="75000"/>
                              <a:lumOff val="25000"/>
                            </a:schemeClr>
                          </a:solidFill>
                          <a:effectLst/>
                          <a:latin typeface="Calibri" pitchFamily="34" charset="0"/>
                        </a:rPr>
                        <a:t>TERRASI</a:t>
                      </a:r>
                    </a:p>
                  </a:txBody>
                  <a:tcPr marL="91437" marR="91437" marT="0" marB="0" anchor="ctr" horzOverflow="overflow">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rgbClr val="F7F7F7"/>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dirty="0">
                          <a:ln>
                            <a:noFill/>
                          </a:ln>
                          <a:solidFill>
                            <a:schemeClr val="tx1">
                              <a:lumMod val="75000"/>
                              <a:lumOff val="25000"/>
                            </a:schemeClr>
                          </a:solidFill>
                          <a:effectLst/>
                          <a:latin typeface="Calibri" pitchFamily="34" charset="0"/>
                        </a:rPr>
                        <a:t>Application</a:t>
                      </a:r>
                    </a:p>
                  </a:txBody>
                  <a:tcPr marL="91437" marR="91437" marT="0" marB="0" anchor="ctr" horzOverflow="overflow">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rgbClr val="F7F7F7"/>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dirty="0">
                          <a:ln>
                            <a:noFill/>
                          </a:ln>
                          <a:solidFill>
                            <a:schemeClr val="tx1">
                              <a:lumMod val="75000"/>
                              <a:lumOff val="25000"/>
                            </a:schemeClr>
                          </a:solidFill>
                          <a:effectLst/>
                          <a:latin typeface="Calibri" pitchFamily="34" charset="0"/>
                        </a:rPr>
                        <a:t>Vendor</a:t>
                      </a:r>
                    </a:p>
                  </a:txBody>
                  <a:tcPr marL="91437" marR="91437" marT="0" marB="0" anchor="ctr" horzOverflow="overflow">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rgbClr val="F7F7F7"/>
                    </a:solidFill>
                  </a:tcPr>
                </a:tc>
                <a:tc>
                  <a:txBody>
                    <a:bodyPr/>
                    <a:lstStyle/>
                    <a:p>
                      <a:pPr marL="0" marR="0" lvl="0" indent="0" algn="ctr" defTabSz="914400" rtl="0" eaLnBrk="1" fontAlgn="base" latinLnBrk="0" hangingPunct="1">
                        <a:lnSpc>
                          <a:spcPct val="100000"/>
                        </a:lnSpc>
                        <a:spcBef>
                          <a:spcPct val="50000"/>
                        </a:spcBef>
                        <a:spcAft>
                          <a:spcPct val="0"/>
                        </a:spcAft>
                        <a:buClrTx/>
                        <a:buSzTx/>
                        <a:buFontTx/>
                        <a:buNone/>
                        <a:tabLst/>
                      </a:pPr>
                      <a:r>
                        <a:rPr kumimoji="0" lang="en-US" sz="1000" b="1" i="0" u="none" strike="noStrike" cap="none" normalizeH="0" baseline="0" dirty="0">
                          <a:ln>
                            <a:noFill/>
                          </a:ln>
                          <a:solidFill>
                            <a:schemeClr val="tx1">
                              <a:lumMod val="75000"/>
                              <a:lumOff val="25000"/>
                            </a:schemeClr>
                          </a:solidFill>
                          <a:effectLst/>
                          <a:latin typeface="Calibri" pitchFamily="34" charset="0"/>
                        </a:rPr>
                        <a:t>225</a:t>
                      </a:r>
                      <a:endParaRPr kumimoji="0" lang="en-US" sz="1000" b="1" i="0" u="none" strike="noStrike" cap="none" normalizeH="0" baseline="0" dirty="0">
                        <a:ln>
                          <a:noFill/>
                        </a:ln>
                        <a:solidFill>
                          <a:srgbClr val="00B050"/>
                        </a:solidFill>
                        <a:effectLst/>
                        <a:latin typeface="Calibri" pitchFamily="34" charset="0"/>
                      </a:endParaRPr>
                    </a:p>
                  </a:txBody>
                  <a:tcPr marL="91437" marR="91437" marT="0" marB="0" anchor="ctr" horzOverflow="overflow">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rgbClr val="F7F7F7"/>
                    </a:solidFill>
                  </a:tcPr>
                </a:tc>
                <a:extLst>
                  <a:ext uri="{0D108BD9-81ED-4DB2-BD59-A6C34878D82A}">
                    <a16:rowId xmlns:a16="http://schemas.microsoft.com/office/drawing/2014/main" val="10009"/>
                  </a:ext>
                </a:extLst>
              </a:tr>
              <a:tr h="152475">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dirty="0">
                          <a:ln>
                            <a:noFill/>
                          </a:ln>
                          <a:solidFill>
                            <a:schemeClr val="tx1">
                              <a:lumMod val="75000"/>
                              <a:lumOff val="25000"/>
                            </a:schemeClr>
                          </a:solidFill>
                          <a:effectLst/>
                          <a:latin typeface="Calibri" pitchFamily="34" charset="0"/>
                        </a:rPr>
                        <a:t>TERRASI</a:t>
                      </a:r>
                    </a:p>
                  </a:txBody>
                  <a:tcPr marL="91437" marR="91437" marT="0" marB="0" anchor="ctr" horzOverflow="overflow">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bg1"/>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dirty="0">
                          <a:ln>
                            <a:noFill/>
                          </a:ln>
                          <a:solidFill>
                            <a:schemeClr val="tx1">
                              <a:lumMod val="75000"/>
                              <a:lumOff val="25000"/>
                            </a:schemeClr>
                          </a:solidFill>
                          <a:effectLst/>
                          <a:latin typeface="Calibri" pitchFamily="34" charset="0"/>
                        </a:rPr>
                        <a:t>End User Comp.</a:t>
                      </a:r>
                    </a:p>
                  </a:txBody>
                  <a:tcPr marL="91437" marR="91437" marT="0" marB="0" anchor="ctr" horzOverflow="overflow">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bg1"/>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dirty="0">
                          <a:ln>
                            <a:noFill/>
                          </a:ln>
                          <a:solidFill>
                            <a:schemeClr val="tx1">
                              <a:lumMod val="75000"/>
                              <a:lumOff val="25000"/>
                            </a:schemeClr>
                          </a:solidFill>
                          <a:effectLst/>
                          <a:latin typeface="Calibri" pitchFamily="34" charset="0"/>
                        </a:rPr>
                        <a:t>Security</a:t>
                      </a:r>
                    </a:p>
                  </a:txBody>
                  <a:tcPr marL="91437" marR="91437" marT="0" marB="0" anchor="ctr" horzOverflow="overflow">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50000"/>
                        </a:spcBef>
                        <a:spcAft>
                          <a:spcPct val="0"/>
                        </a:spcAft>
                        <a:buClrTx/>
                        <a:buSzTx/>
                        <a:buFontTx/>
                        <a:buNone/>
                        <a:tabLst/>
                      </a:pPr>
                      <a:r>
                        <a:rPr kumimoji="0" lang="en-US" sz="1000" b="1" i="0" u="none" strike="noStrike" cap="none" normalizeH="0" baseline="0" dirty="0">
                          <a:ln>
                            <a:noFill/>
                          </a:ln>
                          <a:solidFill>
                            <a:schemeClr val="tx1">
                              <a:lumMod val="75000"/>
                              <a:lumOff val="25000"/>
                            </a:schemeClr>
                          </a:solidFill>
                          <a:effectLst/>
                          <a:latin typeface="Calibri" pitchFamily="34" charset="0"/>
                        </a:rPr>
                        <a:t>337</a:t>
                      </a:r>
                      <a:endParaRPr kumimoji="0" lang="en-US" sz="1000" b="1" i="0" u="none" strike="noStrike" cap="none" normalizeH="0" baseline="0" dirty="0">
                        <a:ln>
                          <a:noFill/>
                        </a:ln>
                        <a:solidFill>
                          <a:srgbClr val="00B050"/>
                        </a:solidFill>
                        <a:effectLst/>
                        <a:latin typeface="Calibri" pitchFamily="34" charset="0"/>
                      </a:endParaRPr>
                    </a:p>
                  </a:txBody>
                  <a:tcPr marL="91437" marR="91437" marT="0" marB="0" anchor="ctr" horzOverflow="overflow">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10"/>
                  </a:ext>
                </a:extLst>
              </a:tr>
              <a:tr h="152475">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dirty="0">
                          <a:ln>
                            <a:noFill/>
                          </a:ln>
                          <a:solidFill>
                            <a:schemeClr val="tx1">
                              <a:lumMod val="75000"/>
                              <a:lumOff val="25000"/>
                            </a:schemeClr>
                          </a:solidFill>
                          <a:effectLst/>
                          <a:latin typeface="Calibri" pitchFamily="34" charset="0"/>
                        </a:rPr>
                        <a:t>WITTY</a:t>
                      </a:r>
                    </a:p>
                  </a:txBody>
                  <a:tcPr marL="91437" marR="91437" marT="0" marB="0" anchor="ctr" horzOverflow="overflow">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solidFill>
                      <a:srgbClr val="F7F7F7"/>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dirty="0">
                          <a:ln>
                            <a:noFill/>
                          </a:ln>
                          <a:solidFill>
                            <a:schemeClr val="tx1">
                              <a:lumMod val="75000"/>
                              <a:lumOff val="25000"/>
                            </a:schemeClr>
                          </a:solidFill>
                          <a:effectLst/>
                          <a:latin typeface="Calibri" pitchFamily="34" charset="0"/>
                        </a:rPr>
                        <a:t>Monitoring</a:t>
                      </a:r>
                    </a:p>
                  </a:txBody>
                  <a:tcPr marL="91437" marR="91437" marT="0" marB="0" anchor="ctr" horzOverflow="overflow">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solidFill>
                      <a:srgbClr val="F7F7F7"/>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dirty="0">
                          <a:ln>
                            <a:noFill/>
                          </a:ln>
                          <a:solidFill>
                            <a:schemeClr val="tx1">
                              <a:lumMod val="75000"/>
                              <a:lumOff val="25000"/>
                            </a:schemeClr>
                          </a:solidFill>
                          <a:effectLst/>
                          <a:latin typeface="Calibri" pitchFamily="34" charset="0"/>
                        </a:rPr>
                        <a:t>Application</a:t>
                      </a:r>
                    </a:p>
                  </a:txBody>
                  <a:tcPr marL="91437" marR="91437" marT="0" marB="0" anchor="ctr" horzOverflow="overflow">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solidFill>
                      <a:srgbClr val="F7F7F7"/>
                    </a:solidFill>
                  </a:tcPr>
                </a:tc>
                <a:tc>
                  <a:txBody>
                    <a:bodyPr/>
                    <a:lstStyle/>
                    <a:p>
                      <a:pPr marL="0" marR="0" lvl="0" indent="0" algn="ctr" defTabSz="914400" rtl="0" eaLnBrk="1" fontAlgn="base" latinLnBrk="0" hangingPunct="1">
                        <a:lnSpc>
                          <a:spcPct val="100000"/>
                        </a:lnSpc>
                        <a:spcBef>
                          <a:spcPct val="50000"/>
                        </a:spcBef>
                        <a:spcAft>
                          <a:spcPct val="0"/>
                        </a:spcAft>
                        <a:buClrTx/>
                        <a:buSzTx/>
                        <a:buFontTx/>
                        <a:buNone/>
                        <a:tabLst/>
                      </a:pPr>
                      <a:r>
                        <a:rPr kumimoji="0" lang="en-US" sz="1000" b="1" i="0" u="none" strike="noStrike" cap="none" normalizeH="0" baseline="0" dirty="0">
                          <a:ln>
                            <a:noFill/>
                          </a:ln>
                          <a:solidFill>
                            <a:schemeClr val="tx1">
                              <a:lumMod val="75000"/>
                              <a:lumOff val="25000"/>
                            </a:schemeClr>
                          </a:solidFill>
                          <a:effectLst/>
                          <a:latin typeface="Calibri" pitchFamily="34" charset="0"/>
                        </a:rPr>
                        <a:t>331</a:t>
                      </a:r>
                      <a:endParaRPr kumimoji="0" lang="en-US" sz="1000" b="1" i="0" u="none" strike="noStrike" cap="none" normalizeH="0" baseline="0" dirty="0">
                        <a:ln>
                          <a:noFill/>
                        </a:ln>
                        <a:solidFill>
                          <a:srgbClr val="00B050"/>
                        </a:solidFill>
                        <a:effectLst/>
                        <a:latin typeface="Calibri" pitchFamily="34" charset="0"/>
                      </a:endParaRPr>
                    </a:p>
                  </a:txBody>
                  <a:tcPr marL="91437" marR="91437" marT="0" marB="0" anchor="ctr" horzOverflow="overflow">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solidFill>
                      <a:srgbClr val="F7F7F7"/>
                    </a:solidFill>
                  </a:tcPr>
                </a:tc>
                <a:extLst>
                  <a:ext uri="{0D108BD9-81ED-4DB2-BD59-A6C34878D82A}">
                    <a16:rowId xmlns:a16="http://schemas.microsoft.com/office/drawing/2014/main" val="10011"/>
                  </a:ext>
                </a:extLst>
              </a:tr>
            </a:tbl>
          </a:graphicData>
        </a:graphic>
      </p:graphicFrame>
    </p:spTree>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itle 1">
            <a:extLst>
              <a:ext uri="{FF2B5EF4-FFF2-40B4-BE49-F238E27FC236}">
                <a16:creationId xmlns:a16="http://schemas.microsoft.com/office/drawing/2014/main" id="{CFD09F88-4AF8-B4C8-4FAC-8D719DF2501F}"/>
              </a:ext>
            </a:extLst>
          </p:cNvPr>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altLang="en-US"/>
              <a:t>Employee Recognition</a:t>
            </a:r>
          </a:p>
        </p:txBody>
      </p:sp>
      <p:sp>
        <p:nvSpPr>
          <p:cNvPr id="4" name="Rectangle 3">
            <a:extLst>
              <a:ext uri="{FF2B5EF4-FFF2-40B4-BE49-F238E27FC236}">
                <a16:creationId xmlns:a16="http://schemas.microsoft.com/office/drawing/2014/main" id="{578D198A-11C2-EDD8-D481-C8EB075C779B}"/>
              </a:ext>
            </a:extLst>
          </p:cNvPr>
          <p:cNvSpPr/>
          <p:nvPr/>
        </p:nvSpPr>
        <p:spPr bwMode="auto">
          <a:xfrm>
            <a:off x="417513" y="752475"/>
            <a:ext cx="4017962" cy="449263"/>
          </a:xfrm>
          <a:prstGeom prst="rect">
            <a:avLst/>
          </a:prstGeom>
        </p:spPr>
        <p:txBody>
          <a:bodyPr>
            <a:spAutoFit/>
          </a:bodyPr>
          <a:lstStyle/>
          <a:p>
            <a:pPr eaLnBrk="1" fontAlgn="auto" hangingPunct="1">
              <a:lnSpc>
                <a:spcPts val="3000"/>
              </a:lnSpc>
              <a:spcBef>
                <a:spcPts val="0"/>
              </a:spcBef>
              <a:spcAft>
                <a:spcPts val="0"/>
              </a:spcAft>
              <a:defRPr/>
            </a:pPr>
            <a:r>
              <a:rPr lang="en-US" sz="2000" b="1" kern="1100" dirty="0">
                <a:solidFill>
                  <a:schemeClr val="accent2"/>
                </a:solidFill>
                <a:cs typeface="Calibri" pitchFamily="34" charset="0"/>
              </a:rPr>
              <a:t>Shield Awards</a:t>
            </a:r>
          </a:p>
        </p:txBody>
      </p:sp>
      <p:pic>
        <p:nvPicPr>
          <p:cNvPr id="41988" name="Picture 2">
            <a:extLst>
              <a:ext uri="{FF2B5EF4-FFF2-40B4-BE49-F238E27FC236}">
                <a16:creationId xmlns:a16="http://schemas.microsoft.com/office/drawing/2014/main" id="{ACE23B94-BDA9-B5EC-197D-A61F44DBBD3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09588" y="1193800"/>
            <a:ext cx="3427412" cy="231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8">
            <a:extLst>
              <a:ext uri="{FF2B5EF4-FFF2-40B4-BE49-F238E27FC236}">
                <a16:creationId xmlns:a16="http://schemas.microsoft.com/office/drawing/2014/main" id="{42E8DFB4-1D78-41D0-2B6A-BA2A883AAAD2}"/>
              </a:ext>
            </a:extLst>
          </p:cNvPr>
          <p:cNvSpPr/>
          <p:nvPr/>
        </p:nvSpPr>
        <p:spPr>
          <a:xfrm>
            <a:off x="647700" y="1216025"/>
            <a:ext cx="935038" cy="477838"/>
          </a:xfrm>
          <a:prstGeom prst="rect">
            <a:avLst/>
          </a:prstGeom>
        </p:spPr>
        <p:txBody>
          <a:bodyPr wrap="none">
            <a:spAutoFit/>
          </a:bodyPr>
          <a:lstStyle/>
          <a:p>
            <a:pPr eaLnBrk="1" fontAlgn="auto" hangingPunct="1">
              <a:lnSpc>
                <a:spcPts val="3000"/>
              </a:lnSpc>
              <a:spcBef>
                <a:spcPts val="0"/>
              </a:spcBef>
              <a:spcAft>
                <a:spcPts val="0"/>
              </a:spcAft>
              <a:defRPr/>
            </a:pPr>
            <a:r>
              <a:rPr lang="en-US" sz="1500" b="1" kern="1100" dirty="0">
                <a:solidFill>
                  <a:schemeClr val="tx1">
                    <a:lumMod val="50000"/>
                    <a:lumOff val="50000"/>
                  </a:schemeClr>
                </a:solidFill>
                <a:cs typeface="Calibri" pitchFamily="34" charset="0"/>
              </a:rPr>
              <a:t>YTD 2014</a:t>
            </a:r>
          </a:p>
        </p:txBody>
      </p:sp>
      <p:pic>
        <p:nvPicPr>
          <p:cNvPr id="41990" name="Picture 10">
            <a:extLst>
              <a:ext uri="{FF2B5EF4-FFF2-40B4-BE49-F238E27FC236}">
                <a16:creationId xmlns:a16="http://schemas.microsoft.com/office/drawing/2014/main" id="{D3653F0F-BCB4-57D3-9D77-AB5EFF40EED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21150" y="1193800"/>
            <a:ext cx="4519613" cy="231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11">
            <a:extLst>
              <a:ext uri="{FF2B5EF4-FFF2-40B4-BE49-F238E27FC236}">
                <a16:creationId xmlns:a16="http://schemas.microsoft.com/office/drawing/2014/main" id="{111B0C92-24D9-F93C-ED98-98AF1D0BC90E}"/>
              </a:ext>
            </a:extLst>
          </p:cNvPr>
          <p:cNvSpPr/>
          <p:nvPr/>
        </p:nvSpPr>
        <p:spPr>
          <a:xfrm>
            <a:off x="4286250" y="1217613"/>
            <a:ext cx="1425575" cy="477837"/>
          </a:xfrm>
          <a:prstGeom prst="rect">
            <a:avLst/>
          </a:prstGeom>
        </p:spPr>
        <p:txBody>
          <a:bodyPr wrap="none">
            <a:spAutoFit/>
          </a:bodyPr>
          <a:lstStyle/>
          <a:p>
            <a:pPr eaLnBrk="1" fontAlgn="auto" hangingPunct="1">
              <a:lnSpc>
                <a:spcPts val="3000"/>
              </a:lnSpc>
              <a:spcBef>
                <a:spcPts val="0"/>
              </a:spcBef>
              <a:spcAft>
                <a:spcPts val="0"/>
              </a:spcAft>
              <a:defRPr/>
            </a:pPr>
            <a:r>
              <a:rPr lang="en-US" sz="1500" b="1" kern="1100" dirty="0">
                <a:solidFill>
                  <a:schemeClr val="tx1">
                    <a:lumMod val="50000"/>
                    <a:lumOff val="50000"/>
                  </a:schemeClr>
                </a:solidFill>
                <a:cs typeface="Calibri" pitchFamily="34" charset="0"/>
              </a:rPr>
              <a:t>Aggregate 2014</a:t>
            </a:r>
          </a:p>
        </p:txBody>
      </p:sp>
      <p:graphicFrame>
        <p:nvGraphicFramePr>
          <p:cNvPr id="16" name="Chart 15">
            <a:extLst>
              <a:ext uri="{FF2B5EF4-FFF2-40B4-BE49-F238E27FC236}">
                <a16:creationId xmlns:a16="http://schemas.microsoft.com/office/drawing/2014/main" id="{F2E7AE11-9A97-AFDA-FCF2-10E913541862}"/>
              </a:ext>
            </a:extLst>
          </p:cNvPr>
          <p:cNvGraphicFramePr>
            <a:graphicFrameLocks noChangeAspect="1"/>
          </p:cNvGraphicFramePr>
          <p:nvPr/>
        </p:nvGraphicFramePr>
        <p:xfrm>
          <a:off x="736600" y="1609141"/>
          <a:ext cx="2953329" cy="1794459"/>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41993" name="Chart 19">
            <a:extLst>
              <a:ext uri="{FF2B5EF4-FFF2-40B4-BE49-F238E27FC236}">
                <a16:creationId xmlns:a16="http://schemas.microsoft.com/office/drawing/2014/main" id="{02DCD24D-BC2A-5D6E-D436-9336A23CA723}"/>
              </a:ext>
            </a:extLst>
          </p:cNvPr>
          <p:cNvGraphicFramePr>
            <a:graphicFrameLocks noGrp="1"/>
          </p:cNvGraphicFramePr>
          <p:nvPr/>
        </p:nvGraphicFramePr>
        <p:xfrm>
          <a:off x="4151313" y="1477963"/>
          <a:ext cx="4468812" cy="2078037"/>
        </p:xfrm>
        <a:graphic>
          <a:graphicData uri="http://schemas.openxmlformats.org/presentationml/2006/ole">
            <mc:AlternateContent xmlns:mc="http://schemas.openxmlformats.org/markup-compatibility/2006">
              <mc:Choice xmlns:v="urn:schemas-microsoft-com:vml" Requires="v">
                <p:oleObj r:id="rId5" imgW="4468755" imgH="2078916" progId="Excel.Chart.8">
                  <p:embed/>
                </p:oleObj>
              </mc:Choice>
              <mc:Fallback>
                <p:oleObj r:id="rId5" imgW="4468755" imgH="2078916" progId="Excel.Chart.8">
                  <p:embed/>
                  <p:pic>
                    <p:nvPicPr>
                      <p:cNvPr id="0" name="Chart 19"/>
                      <p:cNvPicPr>
                        <a:picLocks noGrp="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51313" y="1477963"/>
                        <a:ext cx="4468812" cy="2078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1" name="Rectangle 20">
            <a:extLst>
              <a:ext uri="{FF2B5EF4-FFF2-40B4-BE49-F238E27FC236}">
                <a16:creationId xmlns:a16="http://schemas.microsoft.com/office/drawing/2014/main" id="{1E5B52F9-EF42-F7E9-D904-A26EF4036B39}"/>
              </a:ext>
            </a:extLst>
          </p:cNvPr>
          <p:cNvSpPr/>
          <p:nvPr/>
        </p:nvSpPr>
        <p:spPr bwMode="auto">
          <a:xfrm>
            <a:off x="417513" y="3694113"/>
            <a:ext cx="4017962" cy="477837"/>
          </a:xfrm>
          <a:prstGeom prst="rect">
            <a:avLst/>
          </a:prstGeom>
        </p:spPr>
        <p:txBody>
          <a:bodyPr>
            <a:spAutoFit/>
          </a:bodyPr>
          <a:lstStyle/>
          <a:p>
            <a:pPr eaLnBrk="1" fontAlgn="auto" hangingPunct="1">
              <a:lnSpc>
                <a:spcPts val="3000"/>
              </a:lnSpc>
              <a:spcBef>
                <a:spcPts val="0"/>
              </a:spcBef>
              <a:spcAft>
                <a:spcPts val="0"/>
              </a:spcAft>
              <a:defRPr/>
            </a:pPr>
            <a:r>
              <a:rPr lang="en-US" sz="2000" b="1" kern="1100" dirty="0" err="1">
                <a:solidFill>
                  <a:schemeClr val="accent2"/>
                </a:solidFill>
                <a:cs typeface="Calibri" pitchFamily="34" charset="0"/>
              </a:rPr>
              <a:t>eThanks</a:t>
            </a:r>
            <a:r>
              <a:rPr lang="en-US" sz="2000" b="1" kern="1100" dirty="0">
                <a:solidFill>
                  <a:schemeClr val="accent2"/>
                </a:solidFill>
                <a:cs typeface="Calibri" pitchFamily="34" charset="0"/>
              </a:rPr>
              <a:t> Awards</a:t>
            </a:r>
          </a:p>
        </p:txBody>
      </p:sp>
      <p:grpSp>
        <p:nvGrpSpPr>
          <p:cNvPr id="41995" name="Group 27">
            <a:extLst>
              <a:ext uri="{FF2B5EF4-FFF2-40B4-BE49-F238E27FC236}">
                <a16:creationId xmlns:a16="http://schemas.microsoft.com/office/drawing/2014/main" id="{7F57152D-6D8F-41A7-6C1B-CCB62AA1D228}"/>
              </a:ext>
            </a:extLst>
          </p:cNvPr>
          <p:cNvGrpSpPr>
            <a:grpSpLocks/>
          </p:cNvGrpSpPr>
          <p:nvPr/>
        </p:nvGrpSpPr>
        <p:grpSpPr bwMode="auto">
          <a:xfrm>
            <a:off x="509588" y="4135438"/>
            <a:ext cx="2505075" cy="2219325"/>
            <a:chOff x="509390" y="4136214"/>
            <a:chExt cx="2830815" cy="2219244"/>
          </a:xfrm>
        </p:grpSpPr>
        <p:pic>
          <p:nvPicPr>
            <p:cNvPr id="42005" name="Picture 21">
              <a:extLst>
                <a:ext uri="{FF2B5EF4-FFF2-40B4-BE49-F238E27FC236}">
                  <a16:creationId xmlns:a16="http://schemas.microsoft.com/office/drawing/2014/main" id="{26192AC9-E3B5-B2F5-1688-A001454CBBE3}"/>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509390" y="4136214"/>
              <a:ext cx="2830815" cy="2219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Rectangle 22">
              <a:extLst>
                <a:ext uri="{FF2B5EF4-FFF2-40B4-BE49-F238E27FC236}">
                  <a16:creationId xmlns:a16="http://schemas.microsoft.com/office/drawing/2014/main" id="{52EED1A3-46D1-4C1F-F00C-44E357274811}"/>
                </a:ext>
              </a:extLst>
            </p:cNvPr>
            <p:cNvSpPr/>
            <p:nvPr/>
          </p:nvSpPr>
          <p:spPr>
            <a:xfrm>
              <a:off x="647522" y="4158438"/>
              <a:ext cx="1808277" cy="431784"/>
            </a:xfrm>
            <a:prstGeom prst="rect">
              <a:avLst/>
            </a:prstGeom>
          </p:spPr>
          <p:txBody>
            <a:bodyPr wrap="none">
              <a:spAutoFit/>
            </a:bodyPr>
            <a:lstStyle/>
            <a:p>
              <a:pPr eaLnBrk="1" fontAlgn="auto" hangingPunct="1">
                <a:lnSpc>
                  <a:spcPts val="3000"/>
                </a:lnSpc>
                <a:spcBef>
                  <a:spcPts val="0"/>
                </a:spcBef>
                <a:spcAft>
                  <a:spcPts val="0"/>
                </a:spcAft>
                <a:defRPr/>
              </a:pPr>
              <a:r>
                <a:rPr lang="en-US" sz="1500" b="1" kern="1100" dirty="0" err="1">
                  <a:solidFill>
                    <a:schemeClr val="tx1">
                      <a:lumMod val="50000"/>
                      <a:lumOff val="50000"/>
                    </a:schemeClr>
                  </a:solidFill>
                  <a:cs typeface="Calibri" pitchFamily="34" charset="0"/>
                </a:rPr>
                <a:t>eThanks</a:t>
              </a:r>
              <a:r>
                <a:rPr lang="en-US" sz="1500" b="1" kern="1100" dirty="0">
                  <a:solidFill>
                    <a:schemeClr val="tx1">
                      <a:lumMod val="50000"/>
                      <a:lumOff val="50000"/>
                    </a:schemeClr>
                  </a:solidFill>
                  <a:cs typeface="Calibri" pitchFamily="34" charset="0"/>
                </a:rPr>
                <a:t> </a:t>
              </a:r>
              <a:r>
                <a:rPr lang="en-US" sz="1500" b="1" kern="1100" dirty="0" err="1">
                  <a:solidFill>
                    <a:schemeClr val="tx1">
                      <a:lumMod val="50000"/>
                      <a:lumOff val="50000"/>
                    </a:schemeClr>
                  </a:solidFill>
                  <a:cs typeface="Calibri" pitchFamily="34" charset="0"/>
                </a:rPr>
                <a:t>Recieved</a:t>
              </a:r>
              <a:endParaRPr lang="en-US" sz="1500" b="1" kern="1100" dirty="0">
                <a:solidFill>
                  <a:schemeClr val="tx1">
                    <a:lumMod val="50000"/>
                    <a:lumOff val="50000"/>
                  </a:schemeClr>
                </a:solidFill>
                <a:cs typeface="Calibri" pitchFamily="34" charset="0"/>
              </a:endParaRPr>
            </a:p>
          </p:txBody>
        </p:sp>
      </p:grpSp>
      <p:grpSp>
        <p:nvGrpSpPr>
          <p:cNvPr id="41996" name="Group 28">
            <a:extLst>
              <a:ext uri="{FF2B5EF4-FFF2-40B4-BE49-F238E27FC236}">
                <a16:creationId xmlns:a16="http://schemas.microsoft.com/office/drawing/2014/main" id="{3A3EF019-8FD3-6859-6A98-4D3087664CCE}"/>
              </a:ext>
            </a:extLst>
          </p:cNvPr>
          <p:cNvGrpSpPr>
            <a:grpSpLocks/>
          </p:cNvGrpSpPr>
          <p:nvPr/>
        </p:nvGrpSpPr>
        <p:grpSpPr bwMode="auto">
          <a:xfrm>
            <a:off x="3319463" y="4135438"/>
            <a:ext cx="2503487" cy="2219325"/>
            <a:chOff x="3583400" y="4158236"/>
            <a:chExt cx="2830815" cy="2219244"/>
          </a:xfrm>
        </p:grpSpPr>
        <p:pic>
          <p:nvPicPr>
            <p:cNvPr id="42003" name="Picture 23">
              <a:extLst>
                <a:ext uri="{FF2B5EF4-FFF2-40B4-BE49-F238E27FC236}">
                  <a16:creationId xmlns:a16="http://schemas.microsoft.com/office/drawing/2014/main" id="{6076591D-4027-DEE2-D4EA-554D13D77E66}"/>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3583400" y="4158236"/>
              <a:ext cx="2830815" cy="2219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Rectangle 24">
              <a:extLst>
                <a:ext uri="{FF2B5EF4-FFF2-40B4-BE49-F238E27FC236}">
                  <a16:creationId xmlns:a16="http://schemas.microsoft.com/office/drawing/2014/main" id="{C576E33E-6F9F-7361-7BA5-1425679885F0}"/>
                </a:ext>
              </a:extLst>
            </p:cNvPr>
            <p:cNvSpPr/>
            <p:nvPr/>
          </p:nvSpPr>
          <p:spPr>
            <a:xfrm>
              <a:off x="3721619" y="4180460"/>
              <a:ext cx="1405535" cy="431784"/>
            </a:xfrm>
            <a:prstGeom prst="rect">
              <a:avLst/>
            </a:prstGeom>
          </p:spPr>
          <p:txBody>
            <a:bodyPr wrap="none">
              <a:spAutoFit/>
            </a:bodyPr>
            <a:lstStyle/>
            <a:p>
              <a:pPr eaLnBrk="1" fontAlgn="auto" hangingPunct="1">
                <a:lnSpc>
                  <a:spcPts val="3000"/>
                </a:lnSpc>
                <a:spcBef>
                  <a:spcPts val="0"/>
                </a:spcBef>
                <a:spcAft>
                  <a:spcPts val="0"/>
                </a:spcAft>
                <a:defRPr/>
              </a:pPr>
              <a:r>
                <a:rPr lang="en-US" sz="1500" b="1" kern="1100" dirty="0" err="1">
                  <a:solidFill>
                    <a:schemeClr val="tx1">
                      <a:lumMod val="50000"/>
                      <a:lumOff val="50000"/>
                    </a:schemeClr>
                  </a:solidFill>
                  <a:cs typeface="Calibri" pitchFamily="34" charset="0"/>
                </a:rPr>
                <a:t>eThanks</a:t>
              </a:r>
              <a:r>
                <a:rPr lang="en-US" sz="1500" b="1" kern="1100" dirty="0">
                  <a:solidFill>
                    <a:schemeClr val="tx1">
                      <a:lumMod val="50000"/>
                      <a:lumOff val="50000"/>
                    </a:schemeClr>
                  </a:solidFill>
                  <a:cs typeface="Calibri" pitchFamily="34" charset="0"/>
                </a:rPr>
                <a:t> Sent</a:t>
              </a:r>
            </a:p>
          </p:txBody>
        </p:sp>
      </p:grpSp>
      <p:grpSp>
        <p:nvGrpSpPr>
          <p:cNvPr id="41997" name="Group 29">
            <a:extLst>
              <a:ext uri="{FF2B5EF4-FFF2-40B4-BE49-F238E27FC236}">
                <a16:creationId xmlns:a16="http://schemas.microsoft.com/office/drawing/2014/main" id="{DCBC6F13-DF5D-9CF5-A3FF-69CC9D6F72D9}"/>
              </a:ext>
            </a:extLst>
          </p:cNvPr>
          <p:cNvGrpSpPr>
            <a:grpSpLocks/>
          </p:cNvGrpSpPr>
          <p:nvPr/>
        </p:nvGrpSpPr>
        <p:grpSpPr bwMode="auto">
          <a:xfrm>
            <a:off x="6110288" y="4135438"/>
            <a:ext cx="2505075" cy="2219325"/>
            <a:chOff x="6563828" y="4171479"/>
            <a:chExt cx="2830815" cy="2219244"/>
          </a:xfrm>
        </p:grpSpPr>
        <p:pic>
          <p:nvPicPr>
            <p:cNvPr id="42001" name="Picture 25">
              <a:extLst>
                <a:ext uri="{FF2B5EF4-FFF2-40B4-BE49-F238E27FC236}">
                  <a16:creationId xmlns:a16="http://schemas.microsoft.com/office/drawing/2014/main" id="{A2C3608A-E736-5D9E-440A-CD3BD5A220C8}"/>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563828" y="4171479"/>
              <a:ext cx="2830815" cy="2219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Rectangle 26">
              <a:extLst>
                <a:ext uri="{FF2B5EF4-FFF2-40B4-BE49-F238E27FC236}">
                  <a16:creationId xmlns:a16="http://schemas.microsoft.com/office/drawing/2014/main" id="{EDB34EC2-AEDF-F36A-1857-DC3260CD567F}"/>
                </a:ext>
              </a:extLst>
            </p:cNvPr>
            <p:cNvSpPr/>
            <p:nvPr/>
          </p:nvSpPr>
          <p:spPr>
            <a:xfrm>
              <a:off x="6701960" y="4193703"/>
              <a:ext cx="1492546" cy="431784"/>
            </a:xfrm>
            <a:prstGeom prst="rect">
              <a:avLst/>
            </a:prstGeom>
          </p:spPr>
          <p:txBody>
            <a:bodyPr wrap="none">
              <a:spAutoFit/>
            </a:bodyPr>
            <a:lstStyle/>
            <a:p>
              <a:pPr eaLnBrk="1" fontAlgn="auto" hangingPunct="1">
                <a:lnSpc>
                  <a:spcPts val="3000"/>
                </a:lnSpc>
                <a:spcBef>
                  <a:spcPts val="0"/>
                </a:spcBef>
                <a:spcAft>
                  <a:spcPts val="0"/>
                </a:spcAft>
                <a:defRPr/>
              </a:pPr>
              <a:r>
                <a:rPr lang="en-US" sz="1500" b="1" kern="1100" dirty="0">
                  <a:solidFill>
                    <a:schemeClr val="tx1">
                      <a:lumMod val="50000"/>
                      <a:lumOff val="50000"/>
                    </a:schemeClr>
                  </a:solidFill>
                  <a:cs typeface="Calibri" pitchFamily="34" charset="0"/>
                </a:rPr>
                <a:t>Service Values</a:t>
              </a:r>
            </a:p>
          </p:txBody>
        </p:sp>
      </p:grpSp>
      <p:graphicFrame>
        <p:nvGraphicFramePr>
          <p:cNvPr id="22" name="Chart 21">
            <a:extLst>
              <a:ext uri="{FF2B5EF4-FFF2-40B4-BE49-F238E27FC236}">
                <a16:creationId xmlns:a16="http://schemas.microsoft.com/office/drawing/2014/main" id="{61DA188E-C684-FC98-2767-4043FEA33A00}"/>
              </a:ext>
            </a:extLst>
          </p:cNvPr>
          <p:cNvGraphicFramePr>
            <a:graphicFrameLocks noChangeAspect="1"/>
          </p:cNvGraphicFramePr>
          <p:nvPr/>
        </p:nvGraphicFramePr>
        <p:xfrm>
          <a:off x="657305" y="4572001"/>
          <a:ext cx="2216288" cy="1683944"/>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28" name="Chart 27">
            <a:extLst>
              <a:ext uri="{FF2B5EF4-FFF2-40B4-BE49-F238E27FC236}">
                <a16:creationId xmlns:a16="http://schemas.microsoft.com/office/drawing/2014/main" id="{26BB1BA1-4E1D-2D02-B786-0F4DFEF1DEAC}"/>
              </a:ext>
            </a:extLst>
          </p:cNvPr>
          <p:cNvGraphicFramePr>
            <a:graphicFrameLocks noChangeAspect="1"/>
          </p:cNvGraphicFramePr>
          <p:nvPr/>
        </p:nvGraphicFramePr>
        <p:xfrm>
          <a:off x="3441700" y="4572001"/>
          <a:ext cx="2216288" cy="1683944"/>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42000" name="Chart 1">
            <a:extLst>
              <a:ext uri="{FF2B5EF4-FFF2-40B4-BE49-F238E27FC236}">
                <a16:creationId xmlns:a16="http://schemas.microsoft.com/office/drawing/2014/main" id="{9A4D7332-6E29-EA81-8DDB-284D21EA49EC}"/>
              </a:ext>
            </a:extLst>
          </p:cNvPr>
          <p:cNvGraphicFramePr>
            <a:graphicFrameLocks/>
          </p:cNvGraphicFramePr>
          <p:nvPr/>
        </p:nvGraphicFramePr>
        <p:xfrm>
          <a:off x="6059488" y="4538663"/>
          <a:ext cx="2606675" cy="1866900"/>
        </p:xfrm>
        <a:graphic>
          <a:graphicData uri="http://schemas.openxmlformats.org/presentationml/2006/ole">
            <mc:AlternateContent xmlns:mc="http://schemas.openxmlformats.org/markup-compatibility/2006">
              <mc:Choice xmlns:v="urn:schemas-microsoft-com:vml" Requires="v">
                <p:oleObj r:id="rId10" imgW="2609314" imgH="1865538" progId="Excel.Chart.8">
                  <p:embed/>
                </p:oleObj>
              </mc:Choice>
              <mc:Fallback>
                <p:oleObj r:id="rId10" imgW="2609314" imgH="1865538" progId="Excel.Chart.8">
                  <p:embed/>
                  <p:pic>
                    <p:nvPicPr>
                      <p:cNvPr id="0" name="Chart 1"/>
                      <p:cNvPicPr>
                        <a:picLocks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059488" y="4538663"/>
                        <a:ext cx="2606675" cy="1866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0" name="Picture 2">
            <a:extLst>
              <a:ext uri="{FF2B5EF4-FFF2-40B4-BE49-F238E27FC236}">
                <a16:creationId xmlns:a16="http://schemas.microsoft.com/office/drawing/2014/main" id="{89BD213E-7101-60C7-2F7C-6ADC6DDB5D2B}"/>
              </a:ext>
            </a:extLst>
          </p:cNvPr>
          <p:cNvPicPr>
            <a:picLocks/>
          </p:cNvPicPr>
          <p:nvPr/>
        </p:nvPicPr>
        <p:blipFill>
          <a:blip r:embed="rId3">
            <a:extLst>
              <a:ext uri="{28A0092B-C50C-407E-A947-70E740481C1C}">
                <a14:useLocalDpi xmlns:a14="http://schemas.microsoft.com/office/drawing/2010/main" val="0"/>
              </a:ext>
            </a:extLst>
          </a:blip>
          <a:srcRect/>
          <a:stretch>
            <a:fillRect/>
          </a:stretch>
        </p:blipFill>
        <p:spPr bwMode="auto">
          <a:xfrm>
            <a:off x="228600" y="1031875"/>
            <a:ext cx="8734425" cy="527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EA9892D8-9A8D-F50D-5615-15334966CBF0}"/>
              </a:ext>
            </a:extLst>
          </p:cNvPr>
          <p:cNvSpPr txBox="1"/>
          <p:nvPr/>
        </p:nvSpPr>
        <p:spPr>
          <a:xfrm>
            <a:off x="5915025" y="5956300"/>
            <a:ext cx="3095625" cy="215900"/>
          </a:xfrm>
          <a:prstGeom prst="rect">
            <a:avLst/>
          </a:prstGeom>
          <a:noFill/>
        </p:spPr>
        <p:txBody>
          <a:bodyPr>
            <a:spAutoFit/>
          </a:bodyPr>
          <a:lstStyle/>
          <a:p>
            <a:pPr algn="ctr" eaLnBrk="1" hangingPunct="1">
              <a:defRPr/>
            </a:pPr>
            <a:r>
              <a:rPr lang="en-US" sz="800" b="1" dirty="0">
                <a:solidFill>
                  <a:schemeClr val="tx1">
                    <a:lumMod val="50000"/>
                    <a:lumOff val="50000"/>
                  </a:schemeClr>
                </a:solidFill>
                <a:cs typeface="Calibri" pitchFamily="34" charset="0"/>
              </a:rPr>
              <a:t>Not available  =  No emergency or critical vulnerabilities</a:t>
            </a:r>
          </a:p>
        </p:txBody>
      </p:sp>
      <p:sp>
        <p:nvSpPr>
          <p:cNvPr id="48132" name="Title 1">
            <a:extLst>
              <a:ext uri="{FF2B5EF4-FFF2-40B4-BE49-F238E27FC236}">
                <a16:creationId xmlns:a16="http://schemas.microsoft.com/office/drawing/2014/main" id="{A0F2529E-50E1-F814-150E-5A262CBEF021}"/>
              </a:ext>
            </a:extLst>
          </p:cNvPr>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altLang="en-US"/>
              <a:t>Ecosystem Safeguard</a:t>
            </a:r>
          </a:p>
        </p:txBody>
      </p:sp>
      <p:graphicFrame>
        <p:nvGraphicFramePr>
          <p:cNvPr id="6" name="Group 67">
            <a:extLst>
              <a:ext uri="{FF2B5EF4-FFF2-40B4-BE49-F238E27FC236}">
                <a16:creationId xmlns:a16="http://schemas.microsoft.com/office/drawing/2014/main" id="{F902E681-D107-324F-3B51-F49EE861B04B}"/>
              </a:ext>
            </a:extLst>
          </p:cNvPr>
          <p:cNvGraphicFramePr>
            <a:graphicFrameLocks noGrp="1"/>
          </p:cNvGraphicFramePr>
          <p:nvPr/>
        </p:nvGraphicFramePr>
        <p:xfrm>
          <a:off x="593725" y="1336675"/>
          <a:ext cx="7956549" cy="3008318"/>
        </p:xfrm>
        <a:graphic>
          <a:graphicData uri="http://schemas.openxmlformats.org/drawingml/2006/table">
            <a:tbl>
              <a:tblPr/>
              <a:tblGrid>
                <a:gridCol w="1371819">
                  <a:extLst>
                    <a:ext uri="{9D8B030D-6E8A-4147-A177-3AD203B41FA5}">
                      <a16:colId xmlns:a16="http://schemas.microsoft.com/office/drawing/2014/main" val="20000"/>
                    </a:ext>
                  </a:extLst>
                </a:gridCol>
                <a:gridCol w="2652183">
                  <a:extLst>
                    <a:ext uri="{9D8B030D-6E8A-4147-A177-3AD203B41FA5}">
                      <a16:colId xmlns:a16="http://schemas.microsoft.com/office/drawing/2014/main" val="20001"/>
                    </a:ext>
                  </a:extLst>
                </a:gridCol>
                <a:gridCol w="640182">
                  <a:extLst>
                    <a:ext uri="{9D8B030D-6E8A-4147-A177-3AD203B41FA5}">
                      <a16:colId xmlns:a16="http://schemas.microsoft.com/office/drawing/2014/main" val="20002"/>
                    </a:ext>
                  </a:extLst>
                </a:gridCol>
                <a:gridCol w="640182">
                  <a:extLst>
                    <a:ext uri="{9D8B030D-6E8A-4147-A177-3AD203B41FA5}">
                      <a16:colId xmlns:a16="http://schemas.microsoft.com/office/drawing/2014/main" val="20003"/>
                    </a:ext>
                  </a:extLst>
                </a:gridCol>
                <a:gridCol w="823091">
                  <a:extLst>
                    <a:ext uri="{9D8B030D-6E8A-4147-A177-3AD203B41FA5}">
                      <a16:colId xmlns:a16="http://schemas.microsoft.com/office/drawing/2014/main" val="20004"/>
                    </a:ext>
                  </a:extLst>
                </a:gridCol>
                <a:gridCol w="1829092">
                  <a:extLst>
                    <a:ext uri="{9D8B030D-6E8A-4147-A177-3AD203B41FA5}">
                      <a16:colId xmlns:a16="http://schemas.microsoft.com/office/drawing/2014/main" val="20005"/>
                    </a:ext>
                  </a:extLst>
                </a:gridCol>
              </a:tblGrid>
              <a:tr h="228609">
                <a:tc>
                  <a:txBody>
                    <a:bodyPr/>
                    <a:lstStyle/>
                    <a:p>
                      <a:pPr algn="ctr"/>
                      <a:r>
                        <a:rPr lang="en-US" sz="900" b="1" dirty="0">
                          <a:solidFill>
                            <a:schemeClr val="tx1">
                              <a:lumMod val="50000"/>
                              <a:lumOff val="50000"/>
                            </a:schemeClr>
                          </a:solidFill>
                          <a:latin typeface="Calibri" pitchFamily="34" charset="0"/>
                          <a:cs typeface="Calibri" pitchFamily="34" charset="0"/>
                        </a:rPr>
                        <a:t>ECOSYSTEM</a:t>
                      </a:r>
                    </a:p>
                  </a:txBody>
                  <a:tcPr marL="91464" marR="91464" marT="45712" marB="45712"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a:noFill/>
                    </a:lnTlToBr>
                    <a:lnBlToTr>
                      <a:noFill/>
                    </a:lnBlToTr>
                    <a:solidFill>
                      <a:schemeClr val="bg1">
                        <a:lumMod val="85000"/>
                      </a:schemeClr>
                    </a:solidFill>
                  </a:tcPr>
                </a:tc>
                <a:tc>
                  <a:txBody>
                    <a:bodyPr/>
                    <a:lstStyle/>
                    <a:p>
                      <a:pPr algn="ctr"/>
                      <a:r>
                        <a:rPr lang="en-US" sz="900" b="1" dirty="0">
                          <a:solidFill>
                            <a:schemeClr val="tx1">
                              <a:lumMod val="50000"/>
                              <a:lumOff val="50000"/>
                            </a:schemeClr>
                          </a:solidFill>
                          <a:latin typeface="Calibri" pitchFamily="34" charset="0"/>
                          <a:cs typeface="Calibri" pitchFamily="34" charset="0"/>
                        </a:rPr>
                        <a:t>METRICS</a:t>
                      </a:r>
                    </a:p>
                  </a:txBody>
                  <a:tcPr marL="91464" marR="91464" marT="45712" marB="45712"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a:noFill/>
                    </a:lnTlToBr>
                    <a:lnBlToTr>
                      <a:noFill/>
                    </a:lnBlToTr>
                    <a:solidFill>
                      <a:schemeClr val="bg1">
                        <a:lumMod val="8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900" b="1" dirty="0">
                          <a:solidFill>
                            <a:schemeClr val="tx1">
                              <a:lumMod val="50000"/>
                              <a:lumOff val="50000"/>
                            </a:schemeClr>
                          </a:solidFill>
                          <a:latin typeface="Calibri" pitchFamily="34" charset="0"/>
                          <a:cs typeface="Calibri" pitchFamily="34" charset="0"/>
                        </a:rPr>
                        <a:t>DEC ‘12</a:t>
                      </a:r>
                    </a:p>
                  </a:txBody>
                  <a:tcPr marL="91464" marR="91464" marT="45712" marB="45712"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a:noFill/>
                    </a:lnTlToBr>
                    <a:lnBlToTr>
                      <a:noFill/>
                    </a:lnBlToTr>
                    <a:solidFill>
                      <a:schemeClr val="bg1">
                        <a:lumMod val="8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900" b="1" dirty="0">
                          <a:solidFill>
                            <a:schemeClr val="tx1">
                              <a:lumMod val="50000"/>
                              <a:lumOff val="50000"/>
                            </a:schemeClr>
                          </a:solidFill>
                          <a:latin typeface="Calibri" pitchFamily="34" charset="0"/>
                          <a:cs typeface="Calibri" pitchFamily="34" charset="0"/>
                        </a:rPr>
                        <a:t>JUL ‘13</a:t>
                      </a:r>
                    </a:p>
                  </a:txBody>
                  <a:tcPr marL="0" marR="0" marT="45712" marB="45712"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a:noFill/>
                    </a:lnTlToBr>
                    <a:lnBlToTr>
                      <a:noFill/>
                    </a:lnBlToTr>
                    <a:solidFill>
                      <a:schemeClr val="bg1">
                        <a:lumMod val="8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900" b="1" kern="1200" dirty="0">
                          <a:solidFill>
                            <a:schemeClr val="tx1">
                              <a:lumMod val="50000"/>
                              <a:lumOff val="50000"/>
                            </a:schemeClr>
                          </a:solidFill>
                          <a:latin typeface="Calibri" pitchFamily="34" charset="0"/>
                          <a:ea typeface="+mn-ea"/>
                          <a:cs typeface="Calibri" pitchFamily="34" charset="0"/>
                        </a:rPr>
                        <a:t>2013 TARGET</a:t>
                      </a:r>
                    </a:p>
                  </a:txBody>
                  <a:tcPr marL="91464" marR="91464" marT="45712" marB="45712" anchor="ctr">
                    <a:lnL w="31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a:noFill/>
                    </a:lnTlToBr>
                    <a:lnBlToTr>
                      <a:noFill/>
                    </a:lnBlToTr>
                    <a:solidFill>
                      <a:schemeClr val="bg1">
                        <a:lumMod val="8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900" b="1" kern="1200" dirty="0">
                          <a:solidFill>
                            <a:schemeClr val="tx1">
                              <a:lumMod val="50000"/>
                              <a:lumOff val="50000"/>
                            </a:schemeClr>
                          </a:solidFill>
                          <a:latin typeface="Calibri" pitchFamily="34" charset="0"/>
                          <a:ea typeface="+mn-ea"/>
                          <a:cs typeface="Calibri" pitchFamily="34" charset="0"/>
                        </a:rPr>
                        <a:t>COMMENTS</a:t>
                      </a:r>
                    </a:p>
                  </a:txBody>
                  <a:tcPr marL="91464" marR="91464" marT="45712" marB="45712" anchor="ctr">
                    <a:lnL w="31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a:noFill/>
                    </a:lnTlToBr>
                    <a:lnBlToTr>
                      <a:noFill/>
                    </a:lnBlToTr>
                    <a:solidFill>
                      <a:schemeClr val="bg1">
                        <a:lumMod val="85000"/>
                      </a:schemeClr>
                    </a:solidFill>
                  </a:tcPr>
                </a:tc>
                <a:extLst>
                  <a:ext uri="{0D108BD9-81ED-4DB2-BD59-A6C34878D82A}">
                    <a16:rowId xmlns:a16="http://schemas.microsoft.com/office/drawing/2014/main" val="10000"/>
                  </a:ext>
                </a:extLst>
              </a:tr>
              <a:tr h="91453">
                <a:tc gridSpan="5">
                  <a:txBody>
                    <a:bodyPr/>
                    <a:lstStyle/>
                    <a:p>
                      <a:pPr algn="ctr"/>
                      <a:endParaRPr lang="en-US" sz="100" b="1" dirty="0">
                        <a:solidFill>
                          <a:schemeClr val="tx1">
                            <a:lumMod val="50000"/>
                            <a:lumOff val="50000"/>
                          </a:schemeClr>
                        </a:solidFill>
                        <a:latin typeface="Calibri" pitchFamily="34" charset="0"/>
                        <a:cs typeface="Calibri" pitchFamily="34" charset="0"/>
                      </a:endParaRPr>
                    </a:p>
                  </a:txBody>
                  <a:tcPr marL="91464" marR="91464"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hMerge="1">
                  <a:txBody>
                    <a:bodyPr/>
                    <a:lstStyle/>
                    <a:p>
                      <a:pPr algn="ctr"/>
                      <a:endParaRPr lang="en-US" sz="100" b="1" dirty="0">
                        <a:solidFill>
                          <a:schemeClr val="tx1">
                            <a:lumMod val="50000"/>
                            <a:lumOff val="50000"/>
                          </a:schemeClr>
                        </a:solidFill>
                        <a:latin typeface="Calibri" pitchFamily="34" charset="0"/>
                        <a:cs typeface="Calibri" pitchFamily="34" charset="0"/>
                      </a:endParaRPr>
                    </a:p>
                  </a:txBody>
                  <a:tcPr marT="0" marB="0"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00" b="1" dirty="0">
                        <a:solidFill>
                          <a:schemeClr val="tx1">
                            <a:lumMod val="50000"/>
                            <a:lumOff val="50000"/>
                          </a:schemeClr>
                        </a:solidFill>
                        <a:latin typeface="Calibri" pitchFamily="34" charset="0"/>
                        <a:cs typeface="Calibri" pitchFamily="34" charset="0"/>
                      </a:endParaRPr>
                    </a:p>
                  </a:txBody>
                  <a:tcPr marT="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no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00" b="1" dirty="0">
                        <a:solidFill>
                          <a:schemeClr val="tx1">
                            <a:lumMod val="50000"/>
                            <a:lumOff val="50000"/>
                          </a:schemeClr>
                        </a:solidFill>
                        <a:latin typeface="Calibri" pitchFamily="34" charset="0"/>
                        <a:cs typeface="Calibri" pitchFamily="34" charset="0"/>
                      </a:endParaRPr>
                    </a:p>
                  </a:txBody>
                  <a:tcPr marL="0" marR="0" marT="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no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00" b="1" kern="1200" dirty="0">
                        <a:solidFill>
                          <a:schemeClr val="tx1">
                            <a:lumMod val="50000"/>
                            <a:lumOff val="50000"/>
                          </a:schemeClr>
                        </a:solidFill>
                        <a:latin typeface="Calibri" pitchFamily="34" charset="0"/>
                        <a:ea typeface="+mn-ea"/>
                        <a:cs typeface="Calibri" pitchFamily="34" charset="0"/>
                      </a:endParaRPr>
                    </a:p>
                  </a:txBody>
                  <a:tcPr marT="0" marB="0" anchor="ctr">
                    <a:lnL w="3175" cap="flat" cmpd="sng" algn="ctr">
                      <a:solidFill>
                        <a:schemeClr val="bg1">
                          <a:lumMod val="65000"/>
                        </a:schemeClr>
                      </a:solidFill>
                      <a:prstDash val="solid"/>
                      <a:round/>
                      <a:headEnd type="none" w="med" len="med"/>
                      <a:tailEnd type="none" w="med" len="med"/>
                    </a:lnL>
                    <a:lnR w="12700" cap="flat" cmpd="sng" algn="ctr">
                      <a:noFill/>
                      <a:prstDash val="solid"/>
                      <a:round/>
                      <a:headEnd type="none" w="med" len="med"/>
                      <a:tailEnd type="none" w="med" len="med"/>
                    </a:lnR>
                    <a:lnT w="3175" cap="flat" cmpd="sng" algn="ctr">
                      <a:no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algn="ctr"/>
                      <a:endParaRPr lang="en-US" sz="100" b="1" dirty="0">
                        <a:solidFill>
                          <a:schemeClr val="tx1">
                            <a:lumMod val="50000"/>
                            <a:lumOff val="50000"/>
                          </a:schemeClr>
                        </a:solidFill>
                        <a:latin typeface="Calibri" pitchFamily="34" charset="0"/>
                        <a:cs typeface="Calibri" pitchFamily="34" charset="0"/>
                      </a:endParaRPr>
                    </a:p>
                  </a:txBody>
                  <a:tcPr marL="91464" marR="91464"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46882">
                <a:tc>
                  <a:txBody>
                    <a:bodyPr/>
                    <a:lstStyle/>
                    <a:p>
                      <a:pPr algn="ctr" fontAlgn="ctr"/>
                      <a:r>
                        <a:rPr lang="en-US" sz="1000" b="1" i="0" u="none" strike="noStrike" dirty="0">
                          <a:solidFill>
                            <a:schemeClr val="tx1">
                              <a:lumMod val="75000"/>
                              <a:lumOff val="25000"/>
                            </a:schemeClr>
                          </a:solidFill>
                          <a:effectLst/>
                          <a:latin typeface="Calibri" pitchFamily="34" charset="0"/>
                          <a:cs typeface="Calibri" pitchFamily="34" charset="0"/>
                        </a:rPr>
                        <a:t>Network</a:t>
                      </a:r>
                    </a:p>
                  </a:txBody>
                  <a:tcPr marL="9528" marR="9528" marT="9526"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algn="l" fontAlgn="ctr"/>
                      <a:r>
                        <a:rPr lang="en-US" sz="900" b="0" i="0" u="none" strike="noStrike" dirty="0">
                          <a:solidFill>
                            <a:srgbClr val="5F5F5F"/>
                          </a:solidFill>
                          <a:effectLst/>
                          <a:latin typeface="Calibri" pitchFamily="34" charset="0"/>
                          <a:cs typeface="Calibri" pitchFamily="34" charset="0"/>
                        </a:rPr>
                        <a:t>% of critical risk systems covere</a:t>
                      </a:r>
                      <a:r>
                        <a:rPr lang="en-US" sz="900" b="0" i="0" u="none" strike="noStrike" baseline="0" dirty="0">
                          <a:solidFill>
                            <a:srgbClr val="5F5F5F"/>
                          </a:solidFill>
                          <a:effectLst/>
                          <a:latin typeface="Calibri" pitchFamily="34" charset="0"/>
                          <a:cs typeface="Calibri" pitchFamily="34" charset="0"/>
                        </a:rPr>
                        <a:t>d by monitoring</a:t>
                      </a:r>
                      <a:endParaRPr lang="en-US" sz="900" b="0" i="0" u="none" strike="noStrike" dirty="0">
                        <a:solidFill>
                          <a:srgbClr val="5F5F5F"/>
                        </a:solidFill>
                        <a:effectLst/>
                        <a:latin typeface="Calibri" pitchFamily="34" charset="0"/>
                        <a:cs typeface="Calibri" pitchFamily="34" charset="0"/>
                      </a:endParaRPr>
                    </a:p>
                  </a:txBody>
                  <a:tcPr marL="91464" marR="9528" marT="9526"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algn="ctr" fontAlgn="ctr"/>
                      <a:r>
                        <a:rPr lang="en-US" sz="1000" b="1" i="0" u="none" strike="noStrike" dirty="0">
                          <a:solidFill>
                            <a:srgbClr val="4BACC6"/>
                          </a:solidFill>
                          <a:effectLst/>
                          <a:latin typeface="Calibri" pitchFamily="34" charset="0"/>
                          <a:cs typeface="Calibri" pitchFamily="34" charset="0"/>
                        </a:rPr>
                        <a:t>15%</a:t>
                      </a:r>
                    </a:p>
                  </a:txBody>
                  <a:tcPr marL="9528" marR="9528" marT="9526"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algn="l" fontAlgn="ctr"/>
                      <a:r>
                        <a:rPr lang="en-US" sz="1000" b="1" i="0" u="none" strike="noStrike" dirty="0">
                          <a:solidFill>
                            <a:srgbClr val="0C2074"/>
                          </a:solidFill>
                          <a:effectLst/>
                          <a:latin typeface="Calibri" pitchFamily="34" charset="0"/>
                          <a:cs typeface="Calibri" pitchFamily="34" charset="0"/>
                        </a:rPr>
                        <a:t>58%</a:t>
                      </a:r>
                    </a:p>
                  </a:txBody>
                  <a:tcPr marL="182926" marR="9528" marT="9526"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algn="ctr" fontAlgn="ctr"/>
                      <a:r>
                        <a:rPr lang="en-US" sz="1000" b="1" i="0" u="none" strike="noStrike" dirty="0">
                          <a:solidFill>
                            <a:srgbClr val="00B050"/>
                          </a:solidFill>
                          <a:effectLst/>
                          <a:latin typeface="Calibri" pitchFamily="34" charset="0"/>
                          <a:cs typeface="Calibri" pitchFamily="34" charset="0"/>
                        </a:rPr>
                        <a:t>70%</a:t>
                      </a:r>
                    </a:p>
                  </a:txBody>
                  <a:tcPr marL="0" marR="0" marT="0" marB="0"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137160" marR="0" lvl="0" indent="-9144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lang="en-US" sz="800" b="0" i="0" u="none" strike="noStrike" dirty="0">
                          <a:solidFill>
                            <a:srgbClr val="5F5F5F"/>
                          </a:solidFill>
                          <a:effectLst/>
                          <a:latin typeface="Calibri" pitchFamily="34" charset="0"/>
                          <a:cs typeface="Calibri" pitchFamily="34" charset="0"/>
                        </a:rPr>
                        <a:t>Comments</a:t>
                      </a:r>
                      <a:endParaRPr kumimoji="0" lang="en-US" sz="800" b="1" i="0" u="none" strike="noStrike" kern="1200" cap="none" normalizeH="0" baseline="0" dirty="0">
                        <a:ln>
                          <a:noFill/>
                        </a:ln>
                        <a:solidFill>
                          <a:srgbClr val="00B050"/>
                        </a:solidFill>
                        <a:effectLst/>
                        <a:latin typeface="Calibri" pitchFamily="34" charset="0"/>
                        <a:ea typeface="+mn-ea"/>
                        <a:cs typeface="Calibri" pitchFamily="34" charset="0"/>
                      </a:endParaRPr>
                    </a:p>
                  </a:txBody>
                  <a:tcPr marL="45727" marR="0" marT="0" marB="0"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46882">
                <a:tc>
                  <a:txBody>
                    <a:bodyPr/>
                    <a:lstStyle/>
                    <a:p>
                      <a:pPr algn="ctr" fontAlgn="ctr"/>
                      <a:endParaRPr lang="en-US" sz="1000" b="1" i="0" u="none" strike="noStrike" dirty="0">
                        <a:solidFill>
                          <a:schemeClr val="tx1">
                            <a:lumMod val="75000"/>
                            <a:lumOff val="25000"/>
                          </a:schemeClr>
                        </a:solidFill>
                        <a:effectLst/>
                        <a:latin typeface="Calibri" pitchFamily="34" charset="0"/>
                        <a:cs typeface="Calibri" pitchFamily="34" charset="0"/>
                      </a:endParaRPr>
                    </a:p>
                  </a:txBody>
                  <a:tcPr marL="9528" marR="9528" marT="9526" marB="0" anchor="ctr">
                    <a:lnL w="12700" cap="flat" cmpd="sng" algn="ctr">
                      <a:no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algn="l" fontAlgn="ctr"/>
                      <a:r>
                        <a:rPr lang="en-US" sz="900" b="0" i="0" u="none" strike="noStrike" dirty="0">
                          <a:solidFill>
                            <a:srgbClr val="5F5F5F"/>
                          </a:solidFill>
                          <a:effectLst/>
                          <a:latin typeface="Calibri" pitchFamily="34" charset="0"/>
                          <a:cs typeface="Calibri" pitchFamily="34" charset="0"/>
                        </a:rPr>
                        <a:t>%</a:t>
                      </a:r>
                      <a:r>
                        <a:rPr lang="en-US" sz="900" b="0" i="0" u="none" strike="noStrike" baseline="0" dirty="0">
                          <a:solidFill>
                            <a:srgbClr val="5F5F5F"/>
                          </a:solidFill>
                          <a:effectLst/>
                          <a:latin typeface="Calibri" pitchFamily="34" charset="0"/>
                          <a:cs typeface="Calibri" pitchFamily="34" charset="0"/>
                        </a:rPr>
                        <a:t> of incidents with no or low business impact</a:t>
                      </a:r>
                      <a:endParaRPr lang="en-US" sz="900" b="0" i="0" u="none" strike="noStrike" dirty="0">
                        <a:solidFill>
                          <a:srgbClr val="5F5F5F"/>
                        </a:solidFill>
                        <a:effectLst/>
                        <a:latin typeface="Calibri" pitchFamily="34" charset="0"/>
                        <a:cs typeface="Calibri" pitchFamily="34" charset="0"/>
                      </a:endParaRPr>
                    </a:p>
                  </a:txBody>
                  <a:tcPr marL="91464" marR="9528" marT="9526"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algn="ctr" fontAlgn="ctr"/>
                      <a:r>
                        <a:rPr lang="en-US" sz="1000" b="1" i="0" u="none" strike="noStrike" dirty="0">
                          <a:solidFill>
                            <a:srgbClr val="4BACC6"/>
                          </a:solidFill>
                          <a:effectLst/>
                          <a:latin typeface="Calibri" pitchFamily="34" charset="0"/>
                          <a:cs typeface="Calibri" pitchFamily="34" charset="0"/>
                        </a:rPr>
                        <a:t>97%</a:t>
                      </a:r>
                    </a:p>
                  </a:txBody>
                  <a:tcPr marL="9528" marR="9528" marT="9526"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algn="l" fontAlgn="ctr"/>
                      <a:r>
                        <a:rPr lang="en-US" sz="1000" b="1" i="0" u="none" strike="noStrike" dirty="0">
                          <a:solidFill>
                            <a:srgbClr val="0C2074"/>
                          </a:solidFill>
                          <a:effectLst/>
                          <a:latin typeface="Calibri" pitchFamily="34" charset="0"/>
                          <a:cs typeface="Calibri" pitchFamily="34" charset="0"/>
                        </a:rPr>
                        <a:t>100%</a:t>
                      </a:r>
                    </a:p>
                  </a:txBody>
                  <a:tcPr marL="182926" marR="9528" marT="9526"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algn="ctr" fontAlgn="ctr"/>
                      <a:r>
                        <a:rPr lang="en-US" sz="1000" b="1" i="0" u="none" strike="noStrike" dirty="0">
                          <a:solidFill>
                            <a:srgbClr val="00B050"/>
                          </a:solidFill>
                          <a:effectLst/>
                          <a:latin typeface="Calibri" pitchFamily="34" charset="0"/>
                          <a:cs typeface="Calibri" pitchFamily="34" charset="0"/>
                        </a:rPr>
                        <a:t>100%</a:t>
                      </a:r>
                    </a:p>
                  </a:txBody>
                  <a:tcPr marL="0" marR="0" marT="0" marB="0"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137160" marR="0" lvl="0" indent="-9144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lang="en-US" sz="800" b="0" i="0" u="none" strike="noStrike" dirty="0">
                          <a:solidFill>
                            <a:srgbClr val="5F5F5F"/>
                          </a:solidFill>
                          <a:effectLst/>
                          <a:latin typeface="Calibri" pitchFamily="34" charset="0"/>
                          <a:cs typeface="Calibri" pitchFamily="34" charset="0"/>
                        </a:rPr>
                        <a:t>Comments</a:t>
                      </a:r>
                      <a:endParaRPr kumimoji="0" lang="en-US" sz="800" b="1" i="0" u="none" strike="noStrike" kern="1200" cap="none" normalizeH="0" baseline="0" dirty="0">
                        <a:ln>
                          <a:noFill/>
                        </a:ln>
                        <a:solidFill>
                          <a:srgbClr val="00B050"/>
                        </a:solidFill>
                        <a:effectLst/>
                        <a:latin typeface="Calibri" pitchFamily="34" charset="0"/>
                        <a:ea typeface="+mn-ea"/>
                        <a:cs typeface="Calibri" pitchFamily="34" charset="0"/>
                      </a:endParaRPr>
                    </a:p>
                  </a:txBody>
                  <a:tcPr marL="45727" marR="0" marT="0" marB="0"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54859">
                <a:tc gridSpan="5">
                  <a:txBody>
                    <a:bodyPr/>
                    <a:lstStyle/>
                    <a:p>
                      <a:pPr algn="ctr" fontAlgn="ctr"/>
                      <a:endParaRPr lang="en-US" sz="200" b="1" i="0" u="none" strike="noStrike" dirty="0">
                        <a:solidFill>
                          <a:srgbClr val="4BACC6"/>
                        </a:solidFill>
                        <a:effectLst/>
                        <a:latin typeface="Calibri" pitchFamily="34" charset="0"/>
                        <a:cs typeface="Calibri" pitchFamily="34" charset="0"/>
                      </a:endParaRPr>
                    </a:p>
                  </a:txBody>
                  <a:tcPr marL="182926" marR="9528" marT="9526" marB="0" anchor="ctr">
                    <a:lnL w="31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hMerge="1">
                  <a:txBody>
                    <a:bodyPr/>
                    <a:lstStyle/>
                    <a:p>
                      <a:pPr algn="l" fontAlgn="ctr"/>
                      <a:endParaRPr lang="en-US" sz="200" b="0" i="0" u="none" strike="noStrike" dirty="0">
                        <a:solidFill>
                          <a:srgbClr val="5F5F5F"/>
                        </a:solidFill>
                        <a:effectLst/>
                        <a:latin typeface="Calibri" pitchFamily="34" charset="0"/>
                        <a:cs typeface="Calibri" pitchFamily="34" charset="0"/>
                      </a:endParaRPr>
                    </a:p>
                  </a:txBody>
                  <a:tcPr marR="9525" marT="9525"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a:noFill/>
                    </a:lnTlToBr>
                    <a:lnBlToTr>
                      <a:noFill/>
                    </a:lnBlToTr>
                    <a:noFill/>
                  </a:tcPr>
                </a:tc>
                <a:tc hMerge="1">
                  <a:txBody>
                    <a:bodyPr/>
                    <a:lstStyle/>
                    <a:p>
                      <a:pPr algn="ctr" fontAlgn="ctr"/>
                      <a:endParaRPr lang="en-US" sz="200" b="0" i="0" u="none" strike="noStrike" dirty="0">
                        <a:solidFill>
                          <a:srgbClr val="5F5F5F"/>
                        </a:solidFill>
                        <a:effectLst/>
                        <a:latin typeface="Calibri" pitchFamily="34" charset="0"/>
                        <a:cs typeface="Calibri" pitchFamily="34" charset="0"/>
                      </a:endParaRPr>
                    </a:p>
                  </a:txBody>
                  <a:tcPr marL="9525" marR="9525" marT="9525"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a:noFill/>
                    </a:lnTlToBr>
                    <a:lnBlToTr>
                      <a:noFill/>
                    </a:lnBlToTr>
                    <a:noFill/>
                  </a:tcPr>
                </a:tc>
                <a:tc hMerge="1">
                  <a:txBody>
                    <a:bodyPr/>
                    <a:lstStyle/>
                    <a:p>
                      <a:pPr algn="ctr" fontAlgn="ctr"/>
                      <a:endParaRPr lang="en-US" sz="200" b="0" i="0" u="none" strike="noStrike" dirty="0">
                        <a:solidFill>
                          <a:srgbClr val="5F5F5F"/>
                        </a:solidFill>
                        <a:effectLst/>
                        <a:latin typeface="Calibri" pitchFamily="34" charset="0"/>
                        <a:cs typeface="Calibri" pitchFamily="34" charset="0"/>
                      </a:endParaRPr>
                    </a:p>
                  </a:txBody>
                  <a:tcPr marL="9525" marR="9525" marT="9525"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a:noFill/>
                    </a:lnTlToBr>
                    <a:lnBlToTr>
                      <a:noFill/>
                    </a:lnBlToTr>
                    <a:noFill/>
                  </a:tcPr>
                </a:tc>
                <a:tc hMerge="1">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00" b="0" i="0" u="none" strike="noStrike" kern="1200" cap="none" normalizeH="0" baseline="0" dirty="0">
                        <a:ln>
                          <a:noFill/>
                        </a:ln>
                        <a:solidFill>
                          <a:srgbClr val="FFC000"/>
                        </a:solidFill>
                        <a:effectLst/>
                        <a:latin typeface="Calibri" pitchFamily="34" charset="0"/>
                        <a:ea typeface="+mn-ea"/>
                        <a:cs typeface="Calibri" pitchFamily="34" charset="0"/>
                      </a:endParaRPr>
                    </a:p>
                  </a:txBody>
                  <a:tcPr marL="0" marR="0" marT="0" marB="0" anchor="ctr" horzOverflow="overflow">
                    <a:lnL w="3175" cap="flat" cmpd="sng" algn="ctr">
                      <a:solidFill>
                        <a:schemeClr val="bg1">
                          <a:lumMod val="6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137160" indent="-91440" algn="ctr" fontAlgn="ctr"/>
                      <a:endParaRPr lang="en-US" sz="200" b="1" i="0" u="none" strike="noStrike" dirty="0">
                        <a:solidFill>
                          <a:srgbClr val="4BACC6"/>
                        </a:solidFill>
                        <a:effectLst/>
                        <a:latin typeface="Calibri" pitchFamily="34" charset="0"/>
                        <a:cs typeface="Calibri" pitchFamily="34" charset="0"/>
                      </a:endParaRPr>
                    </a:p>
                  </a:txBody>
                  <a:tcPr marL="45727" marR="9528" marT="9526" marB="0" anchor="ctr">
                    <a:lnL w="31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46882">
                <a:tc>
                  <a:txBody>
                    <a:bodyPr/>
                    <a:lstStyle/>
                    <a:p>
                      <a:pPr algn="ctr" fontAlgn="ctr"/>
                      <a:r>
                        <a:rPr lang="en-US" sz="1000" b="1" i="0" u="none" strike="noStrike" dirty="0">
                          <a:solidFill>
                            <a:schemeClr val="tx1">
                              <a:lumMod val="75000"/>
                              <a:lumOff val="25000"/>
                            </a:schemeClr>
                          </a:solidFill>
                          <a:effectLst/>
                          <a:latin typeface="Calibri" pitchFamily="34" charset="0"/>
                          <a:cs typeface="Calibri" pitchFamily="34" charset="0"/>
                        </a:rPr>
                        <a:t>Device</a:t>
                      </a:r>
                    </a:p>
                  </a:txBody>
                  <a:tcPr marL="9528" marR="9528" marT="9526"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algn="l" fontAlgn="ctr"/>
                      <a:r>
                        <a:rPr lang="en-US" sz="900" b="0" i="0" u="none" strike="noStrike" dirty="0">
                          <a:solidFill>
                            <a:srgbClr val="5F5F5F"/>
                          </a:solidFill>
                          <a:effectLst/>
                          <a:latin typeface="Calibri" pitchFamily="34" charset="0"/>
                          <a:cs typeface="Calibri" pitchFamily="34" charset="0"/>
                        </a:rPr>
                        <a:t>% of critical risk systems covere</a:t>
                      </a:r>
                      <a:r>
                        <a:rPr lang="en-US" sz="900" b="0" i="0" u="none" strike="noStrike" baseline="0" dirty="0">
                          <a:solidFill>
                            <a:srgbClr val="5F5F5F"/>
                          </a:solidFill>
                          <a:effectLst/>
                          <a:latin typeface="Calibri" pitchFamily="34" charset="0"/>
                          <a:cs typeface="Calibri" pitchFamily="34" charset="0"/>
                        </a:rPr>
                        <a:t>d by monitoring</a:t>
                      </a:r>
                      <a:endParaRPr lang="en-US" sz="900" b="0" i="0" u="none" strike="noStrike" dirty="0">
                        <a:solidFill>
                          <a:srgbClr val="5F5F5F"/>
                        </a:solidFill>
                        <a:effectLst/>
                        <a:latin typeface="Calibri" pitchFamily="34" charset="0"/>
                        <a:cs typeface="Calibri" pitchFamily="34" charset="0"/>
                      </a:endParaRPr>
                    </a:p>
                  </a:txBody>
                  <a:tcPr marL="91464" marR="9528" marT="9526"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algn="ctr" fontAlgn="ctr"/>
                      <a:r>
                        <a:rPr lang="en-US" sz="1000" b="1" i="0" u="none" strike="noStrike" dirty="0">
                          <a:solidFill>
                            <a:srgbClr val="4BACC6"/>
                          </a:solidFill>
                          <a:effectLst/>
                          <a:latin typeface="Calibri" pitchFamily="34" charset="0"/>
                          <a:cs typeface="Calibri" pitchFamily="34" charset="0"/>
                        </a:rPr>
                        <a:t>15%</a:t>
                      </a:r>
                    </a:p>
                  </a:txBody>
                  <a:tcPr marL="9528" marR="9528" marT="9526"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algn="l" fontAlgn="ctr"/>
                      <a:r>
                        <a:rPr lang="en-US" sz="1000" b="1" i="0" u="none" strike="noStrike" dirty="0">
                          <a:solidFill>
                            <a:srgbClr val="0C2074"/>
                          </a:solidFill>
                          <a:effectLst/>
                          <a:latin typeface="Calibri" pitchFamily="34" charset="0"/>
                          <a:cs typeface="Calibri" pitchFamily="34" charset="0"/>
                        </a:rPr>
                        <a:t>58%</a:t>
                      </a:r>
                    </a:p>
                  </a:txBody>
                  <a:tcPr marL="182926" marR="9528" marT="9526"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algn="ctr" fontAlgn="ctr"/>
                      <a:r>
                        <a:rPr lang="en-US" sz="1000" b="1" i="0" u="none" strike="noStrike" dirty="0">
                          <a:solidFill>
                            <a:srgbClr val="00B050"/>
                          </a:solidFill>
                          <a:effectLst/>
                          <a:latin typeface="Calibri" pitchFamily="34" charset="0"/>
                          <a:cs typeface="Calibri" pitchFamily="34" charset="0"/>
                        </a:rPr>
                        <a:t>70%</a:t>
                      </a:r>
                    </a:p>
                  </a:txBody>
                  <a:tcPr marL="0" marR="0" marT="0" marB="0"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137160" marR="0" lvl="0" indent="-9144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lang="en-US" sz="800" b="0" i="0" u="none" strike="noStrike" dirty="0">
                          <a:solidFill>
                            <a:srgbClr val="5F5F5F"/>
                          </a:solidFill>
                          <a:effectLst/>
                          <a:latin typeface="Calibri" pitchFamily="34" charset="0"/>
                          <a:cs typeface="Calibri" pitchFamily="34" charset="0"/>
                        </a:rPr>
                        <a:t>Comments</a:t>
                      </a:r>
                      <a:endParaRPr kumimoji="0" lang="en-US" sz="800" b="1" i="0" u="none" strike="noStrike" kern="1200" cap="none" normalizeH="0" baseline="0" dirty="0">
                        <a:ln>
                          <a:noFill/>
                        </a:ln>
                        <a:solidFill>
                          <a:srgbClr val="00B050"/>
                        </a:solidFill>
                        <a:effectLst/>
                        <a:latin typeface="Calibri" pitchFamily="34" charset="0"/>
                        <a:ea typeface="+mn-ea"/>
                        <a:cs typeface="Calibri" pitchFamily="34" charset="0"/>
                      </a:endParaRPr>
                    </a:p>
                  </a:txBody>
                  <a:tcPr marL="45727" marR="0" marT="0" marB="0"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46882">
                <a:tc>
                  <a:txBody>
                    <a:bodyPr/>
                    <a:lstStyle/>
                    <a:p>
                      <a:pPr algn="ctr" fontAlgn="ctr"/>
                      <a:endParaRPr lang="en-US" sz="1000" b="1" i="0" u="none" strike="noStrike" dirty="0">
                        <a:solidFill>
                          <a:schemeClr val="tx1">
                            <a:lumMod val="75000"/>
                            <a:lumOff val="25000"/>
                          </a:schemeClr>
                        </a:solidFill>
                        <a:effectLst/>
                        <a:latin typeface="Calibri" pitchFamily="34" charset="0"/>
                        <a:cs typeface="Calibri" pitchFamily="34" charset="0"/>
                      </a:endParaRPr>
                    </a:p>
                  </a:txBody>
                  <a:tcPr marL="9528" marR="9528" marT="9526" marB="0" anchor="ctr">
                    <a:lnL w="12700" cap="flat" cmpd="sng" algn="ctr">
                      <a:no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algn="l" fontAlgn="ctr"/>
                      <a:r>
                        <a:rPr lang="en-US" sz="900" b="0" i="0" u="none" strike="noStrike" dirty="0">
                          <a:solidFill>
                            <a:srgbClr val="5F5F5F"/>
                          </a:solidFill>
                          <a:effectLst/>
                          <a:latin typeface="Calibri" pitchFamily="34" charset="0"/>
                          <a:cs typeface="Calibri" pitchFamily="34" charset="0"/>
                        </a:rPr>
                        <a:t>%</a:t>
                      </a:r>
                      <a:r>
                        <a:rPr lang="en-US" sz="900" b="0" i="0" u="none" strike="noStrike" baseline="0" dirty="0">
                          <a:solidFill>
                            <a:srgbClr val="5F5F5F"/>
                          </a:solidFill>
                          <a:effectLst/>
                          <a:latin typeface="Calibri" pitchFamily="34" charset="0"/>
                          <a:cs typeface="Calibri" pitchFamily="34" charset="0"/>
                        </a:rPr>
                        <a:t> of incidents with no or low business impact</a:t>
                      </a:r>
                      <a:endParaRPr lang="en-US" sz="900" b="0" i="0" u="none" strike="noStrike" dirty="0">
                        <a:solidFill>
                          <a:srgbClr val="5F5F5F"/>
                        </a:solidFill>
                        <a:effectLst/>
                        <a:latin typeface="Calibri" pitchFamily="34" charset="0"/>
                        <a:cs typeface="Calibri" pitchFamily="34" charset="0"/>
                      </a:endParaRPr>
                    </a:p>
                  </a:txBody>
                  <a:tcPr marL="91464" marR="9528" marT="9526"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algn="ctr" fontAlgn="ctr"/>
                      <a:r>
                        <a:rPr lang="en-US" sz="1000" b="1" i="0" u="none" strike="noStrike" dirty="0">
                          <a:solidFill>
                            <a:srgbClr val="4BACC6"/>
                          </a:solidFill>
                          <a:effectLst/>
                          <a:latin typeface="Calibri" pitchFamily="34" charset="0"/>
                          <a:cs typeface="Calibri" pitchFamily="34" charset="0"/>
                        </a:rPr>
                        <a:t>97%</a:t>
                      </a:r>
                    </a:p>
                  </a:txBody>
                  <a:tcPr marL="9528" marR="9528" marT="9526"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algn="l" fontAlgn="ctr"/>
                      <a:r>
                        <a:rPr lang="en-US" sz="1000" b="1" i="0" u="none" strike="noStrike" dirty="0">
                          <a:solidFill>
                            <a:srgbClr val="0C2074"/>
                          </a:solidFill>
                          <a:effectLst/>
                          <a:latin typeface="Calibri" pitchFamily="34" charset="0"/>
                          <a:cs typeface="Calibri" pitchFamily="34" charset="0"/>
                        </a:rPr>
                        <a:t>100%</a:t>
                      </a:r>
                    </a:p>
                  </a:txBody>
                  <a:tcPr marL="182926" marR="9528" marT="9526"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algn="ctr" fontAlgn="ctr"/>
                      <a:r>
                        <a:rPr lang="en-US" sz="1000" b="1" i="0" u="none" strike="noStrike" dirty="0">
                          <a:solidFill>
                            <a:srgbClr val="00B050"/>
                          </a:solidFill>
                          <a:effectLst/>
                          <a:latin typeface="Calibri" pitchFamily="34" charset="0"/>
                          <a:cs typeface="Calibri" pitchFamily="34" charset="0"/>
                        </a:rPr>
                        <a:t>100%</a:t>
                      </a:r>
                    </a:p>
                  </a:txBody>
                  <a:tcPr marL="0" marR="0" marT="0" marB="0"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137160" marR="0" lvl="0" indent="-9144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lang="en-US" sz="800" b="0" i="0" u="none" strike="noStrike" dirty="0">
                          <a:solidFill>
                            <a:srgbClr val="5F5F5F"/>
                          </a:solidFill>
                          <a:effectLst/>
                          <a:latin typeface="Calibri" pitchFamily="34" charset="0"/>
                          <a:cs typeface="Calibri" pitchFamily="34" charset="0"/>
                        </a:rPr>
                        <a:t>Comments</a:t>
                      </a:r>
                      <a:endParaRPr kumimoji="0" lang="en-US" sz="800" b="1" i="0" u="none" strike="noStrike" kern="1200" cap="none" normalizeH="0" baseline="0" dirty="0">
                        <a:ln>
                          <a:noFill/>
                        </a:ln>
                        <a:solidFill>
                          <a:srgbClr val="00B050"/>
                        </a:solidFill>
                        <a:effectLst/>
                        <a:latin typeface="Calibri" pitchFamily="34" charset="0"/>
                        <a:ea typeface="+mn-ea"/>
                        <a:cs typeface="Calibri" pitchFamily="34" charset="0"/>
                      </a:endParaRPr>
                    </a:p>
                  </a:txBody>
                  <a:tcPr marL="45727" marR="0" marT="0" marB="0"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54859">
                <a:tc gridSpan="5">
                  <a:txBody>
                    <a:bodyPr/>
                    <a:lstStyle/>
                    <a:p>
                      <a:pPr algn="ctr" fontAlgn="ctr"/>
                      <a:endParaRPr lang="en-US" sz="200" b="1" i="0" u="none" strike="noStrike" dirty="0">
                        <a:solidFill>
                          <a:srgbClr val="4BACC6"/>
                        </a:solidFill>
                        <a:effectLst/>
                        <a:latin typeface="Calibri" pitchFamily="34" charset="0"/>
                        <a:cs typeface="Calibri" pitchFamily="34" charset="0"/>
                      </a:endParaRPr>
                    </a:p>
                  </a:txBody>
                  <a:tcPr marL="182926" marR="9528" marT="9526" marB="0" anchor="ctr">
                    <a:lnL w="31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hMerge="1">
                  <a:txBody>
                    <a:bodyPr/>
                    <a:lstStyle/>
                    <a:p>
                      <a:pPr algn="l" fontAlgn="ctr"/>
                      <a:endParaRPr lang="en-US" sz="200" b="0" i="0" u="none" strike="noStrike" dirty="0">
                        <a:solidFill>
                          <a:srgbClr val="5F5F5F"/>
                        </a:solidFill>
                        <a:effectLst/>
                        <a:latin typeface="Calibri" pitchFamily="34" charset="0"/>
                        <a:cs typeface="Calibri" pitchFamily="34" charset="0"/>
                      </a:endParaRPr>
                    </a:p>
                  </a:txBody>
                  <a:tcPr marR="9525" marT="9525"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a:noFill/>
                    </a:lnTlToBr>
                    <a:lnBlToTr>
                      <a:noFill/>
                    </a:lnBlToTr>
                    <a:noFill/>
                  </a:tcPr>
                </a:tc>
                <a:tc hMerge="1">
                  <a:txBody>
                    <a:bodyPr/>
                    <a:lstStyle/>
                    <a:p>
                      <a:pPr algn="ctr" fontAlgn="ctr"/>
                      <a:endParaRPr lang="en-US" sz="200" b="0" i="0" u="none" strike="noStrike" dirty="0">
                        <a:solidFill>
                          <a:srgbClr val="5F5F5F"/>
                        </a:solidFill>
                        <a:effectLst/>
                        <a:latin typeface="Calibri" pitchFamily="34" charset="0"/>
                        <a:cs typeface="Calibri" pitchFamily="34" charset="0"/>
                      </a:endParaRPr>
                    </a:p>
                  </a:txBody>
                  <a:tcPr marL="9525" marR="9525" marT="9525"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a:noFill/>
                    </a:lnTlToBr>
                    <a:lnBlToTr>
                      <a:noFill/>
                    </a:lnBlToTr>
                    <a:noFill/>
                  </a:tcPr>
                </a:tc>
                <a:tc hMerge="1">
                  <a:txBody>
                    <a:bodyPr/>
                    <a:lstStyle/>
                    <a:p>
                      <a:pPr algn="ctr" fontAlgn="ctr"/>
                      <a:endParaRPr lang="en-US" sz="200" b="0" i="0" u="none" strike="noStrike" dirty="0">
                        <a:solidFill>
                          <a:srgbClr val="5F5F5F"/>
                        </a:solidFill>
                        <a:effectLst/>
                        <a:latin typeface="Calibri" pitchFamily="34" charset="0"/>
                        <a:cs typeface="Calibri" pitchFamily="34" charset="0"/>
                      </a:endParaRPr>
                    </a:p>
                  </a:txBody>
                  <a:tcPr marL="9525" marR="9525" marT="9525"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a:noFill/>
                    </a:lnTlToBr>
                    <a:lnBlToTr>
                      <a:noFill/>
                    </a:lnBlToTr>
                    <a:noFill/>
                  </a:tcPr>
                </a:tc>
                <a:tc hMerge="1">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200" b="0" i="0" u="none" strike="noStrike" kern="1200" cap="none" normalizeH="0" baseline="0" dirty="0">
                        <a:ln>
                          <a:noFill/>
                        </a:ln>
                        <a:solidFill>
                          <a:srgbClr val="00B050"/>
                        </a:solidFill>
                        <a:effectLst/>
                        <a:latin typeface="Calibri" pitchFamily="34" charset="0"/>
                        <a:ea typeface="+mn-ea"/>
                        <a:cs typeface="Calibri" pitchFamily="34" charset="0"/>
                      </a:endParaRPr>
                    </a:p>
                  </a:txBody>
                  <a:tcPr marL="0" marR="0" marT="0" marB="0" anchor="ctr" horzOverflow="overflow">
                    <a:lnL w="3175" cap="flat" cmpd="sng" algn="ctr">
                      <a:solidFill>
                        <a:schemeClr val="bg1">
                          <a:lumMod val="6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137160" indent="-91440" algn="ctr" fontAlgn="ctr"/>
                      <a:endParaRPr lang="en-US" sz="200" b="1" i="0" u="none" strike="noStrike" dirty="0">
                        <a:solidFill>
                          <a:srgbClr val="4BACC6"/>
                        </a:solidFill>
                        <a:effectLst/>
                        <a:latin typeface="Calibri" pitchFamily="34" charset="0"/>
                        <a:cs typeface="Calibri" pitchFamily="34" charset="0"/>
                      </a:endParaRPr>
                    </a:p>
                  </a:txBody>
                  <a:tcPr marL="45727" marR="9528" marT="9526" marB="0" anchor="ctr">
                    <a:lnL w="31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246882">
                <a:tc>
                  <a:txBody>
                    <a:bodyPr/>
                    <a:lstStyle/>
                    <a:p>
                      <a:pPr algn="ctr" fontAlgn="ctr"/>
                      <a:r>
                        <a:rPr lang="en-US" sz="1000" b="1" i="0" u="none" strike="noStrike" dirty="0">
                          <a:solidFill>
                            <a:schemeClr val="tx1">
                              <a:lumMod val="75000"/>
                              <a:lumOff val="25000"/>
                            </a:schemeClr>
                          </a:solidFill>
                          <a:effectLst/>
                          <a:latin typeface="Calibri" pitchFamily="34" charset="0"/>
                          <a:cs typeface="Calibri" pitchFamily="34" charset="0"/>
                        </a:rPr>
                        <a:t>Data</a:t>
                      </a:r>
                    </a:p>
                  </a:txBody>
                  <a:tcPr marL="9528" marR="9528" marT="9526"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algn="l" fontAlgn="ctr"/>
                      <a:r>
                        <a:rPr lang="en-US" sz="900" b="0" i="0" u="none" strike="noStrike" dirty="0">
                          <a:solidFill>
                            <a:srgbClr val="5F5F5F"/>
                          </a:solidFill>
                          <a:effectLst/>
                          <a:latin typeface="Calibri" pitchFamily="34" charset="0"/>
                          <a:cs typeface="Calibri" pitchFamily="34" charset="0"/>
                        </a:rPr>
                        <a:t>% of critical risk systems covere</a:t>
                      </a:r>
                      <a:r>
                        <a:rPr lang="en-US" sz="900" b="0" i="0" u="none" strike="noStrike" baseline="0" dirty="0">
                          <a:solidFill>
                            <a:srgbClr val="5F5F5F"/>
                          </a:solidFill>
                          <a:effectLst/>
                          <a:latin typeface="Calibri" pitchFamily="34" charset="0"/>
                          <a:cs typeface="Calibri" pitchFamily="34" charset="0"/>
                        </a:rPr>
                        <a:t>d by monitoring</a:t>
                      </a:r>
                      <a:endParaRPr lang="en-US" sz="900" b="0" i="0" u="none" strike="noStrike" dirty="0">
                        <a:solidFill>
                          <a:srgbClr val="5F5F5F"/>
                        </a:solidFill>
                        <a:effectLst/>
                        <a:latin typeface="Calibri" pitchFamily="34" charset="0"/>
                        <a:cs typeface="Calibri" pitchFamily="34" charset="0"/>
                      </a:endParaRPr>
                    </a:p>
                  </a:txBody>
                  <a:tcPr marL="91464" marR="9528" marT="9526"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algn="ctr" fontAlgn="ctr"/>
                      <a:r>
                        <a:rPr lang="en-US" sz="1000" b="1" i="0" u="none" strike="noStrike" dirty="0">
                          <a:solidFill>
                            <a:srgbClr val="4BACC6"/>
                          </a:solidFill>
                          <a:effectLst/>
                          <a:latin typeface="Calibri" pitchFamily="34" charset="0"/>
                          <a:cs typeface="Calibri" pitchFamily="34" charset="0"/>
                        </a:rPr>
                        <a:t>15%</a:t>
                      </a:r>
                    </a:p>
                  </a:txBody>
                  <a:tcPr marL="9528" marR="9528" marT="9526"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algn="l" fontAlgn="ctr"/>
                      <a:r>
                        <a:rPr lang="en-US" sz="1000" b="1" i="0" u="none" strike="noStrike" dirty="0">
                          <a:solidFill>
                            <a:srgbClr val="0C2074"/>
                          </a:solidFill>
                          <a:effectLst/>
                          <a:latin typeface="Calibri" pitchFamily="34" charset="0"/>
                          <a:cs typeface="Calibri" pitchFamily="34" charset="0"/>
                        </a:rPr>
                        <a:t>58%</a:t>
                      </a:r>
                    </a:p>
                  </a:txBody>
                  <a:tcPr marL="182926" marR="9528" marT="9526"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algn="ctr" fontAlgn="ctr"/>
                      <a:r>
                        <a:rPr lang="en-US" sz="1000" b="1" i="0" u="none" strike="noStrike" dirty="0">
                          <a:solidFill>
                            <a:srgbClr val="00B050"/>
                          </a:solidFill>
                          <a:effectLst/>
                          <a:latin typeface="Calibri" pitchFamily="34" charset="0"/>
                          <a:cs typeface="Calibri" pitchFamily="34" charset="0"/>
                        </a:rPr>
                        <a:t>70%</a:t>
                      </a:r>
                    </a:p>
                  </a:txBody>
                  <a:tcPr marL="0" marR="0" marT="0" marB="0"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137160" marR="0" lvl="0" indent="-9144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lang="en-US" sz="800" b="0" i="0" u="none" strike="noStrike" dirty="0">
                          <a:solidFill>
                            <a:srgbClr val="5F5F5F"/>
                          </a:solidFill>
                          <a:effectLst/>
                          <a:latin typeface="Calibri" pitchFamily="34" charset="0"/>
                          <a:cs typeface="Calibri" pitchFamily="34" charset="0"/>
                        </a:rPr>
                        <a:t>Comments</a:t>
                      </a:r>
                      <a:endParaRPr kumimoji="0" lang="en-US" sz="800" b="1" i="0" u="none" strike="noStrike" kern="1200" cap="none" normalizeH="0" baseline="0" dirty="0">
                        <a:ln>
                          <a:noFill/>
                        </a:ln>
                        <a:solidFill>
                          <a:srgbClr val="00B050"/>
                        </a:solidFill>
                        <a:effectLst/>
                        <a:latin typeface="Calibri" pitchFamily="34" charset="0"/>
                        <a:ea typeface="+mn-ea"/>
                        <a:cs typeface="Calibri" pitchFamily="34" charset="0"/>
                      </a:endParaRPr>
                    </a:p>
                  </a:txBody>
                  <a:tcPr marL="45727" marR="0" marT="0" marB="0"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246882">
                <a:tc>
                  <a:txBody>
                    <a:bodyPr/>
                    <a:lstStyle/>
                    <a:p>
                      <a:pPr algn="ctr" fontAlgn="ctr"/>
                      <a:endParaRPr lang="en-US" sz="1000" b="1" i="0" u="none" strike="noStrike" dirty="0">
                        <a:solidFill>
                          <a:schemeClr val="tx1">
                            <a:lumMod val="75000"/>
                            <a:lumOff val="25000"/>
                          </a:schemeClr>
                        </a:solidFill>
                        <a:effectLst/>
                        <a:latin typeface="Calibri" pitchFamily="34" charset="0"/>
                        <a:cs typeface="Calibri" pitchFamily="34" charset="0"/>
                      </a:endParaRPr>
                    </a:p>
                  </a:txBody>
                  <a:tcPr marL="9528" marR="9528" marT="9526" marB="0" anchor="ctr">
                    <a:lnL w="3175" cap="flat" cmpd="sng" algn="ctr">
                      <a:no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3175" cap="flat" cmpd="sng" algn="ctr">
                      <a:noFill/>
                      <a:prstDash val="solid"/>
                      <a:round/>
                      <a:headEnd type="none" w="med" len="med"/>
                      <a:tailEnd type="none" w="med" len="med"/>
                    </a:lnB>
                    <a:lnTlToBr>
                      <a:noFill/>
                    </a:lnTlToBr>
                    <a:lnBlToTr>
                      <a:noFill/>
                    </a:lnBlToTr>
                    <a:noFill/>
                  </a:tcPr>
                </a:tc>
                <a:tc>
                  <a:txBody>
                    <a:bodyPr/>
                    <a:lstStyle/>
                    <a:p>
                      <a:pPr algn="l" fontAlgn="ctr"/>
                      <a:r>
                        <a:rPr lang="en-US" sz="900" b="0" i="0" u="none" strike="noStrike" dirty="0">
                          <a:solidFill>
                            <a:srgbClr val="5F5F5F"/>
                          </a:solidFill>
                          <a:effectLst/>
                          <a:latin typeface="Calibri" pitchFamily="34" charset="0"/>
                          <a:cs typeface="Calibri" pitchFamily="34" charset="0"/>
                        </a:rPr>
                        <a:t>%</a:t>
                      </a:r>
                      <a:r>
                        <a:rPr lang="en-US" sz="900" b="0" i="0" u="none" strike="noStrike" baseline="0" dirty="0">
                          <a:solidFill>
                            <a:srgbClr val="5F5F5F"/>
                          </a:solidFill>
                          <a:effectLst/>
                          <a:latin typeface="Calibri" pitchFamily="34" charset="0"/>
                          <a:cs typeface="Calibri" pitchFamily="34" charset="0"/>
                        </a:rPr>
                        <a:t> of incidents with no or low business impact</a:t>
                      </a:r>
                      <a:endParaRPr lang="en-US" sz="900" b="0" i="0" u="none" strike="noStrike" dirty="0">
                        <a:solidFill>
                          <a:srgbClr val="5F5F5F"/>
                        </a:solidFill>
                        <a:effectLst/>
                        <a:latin typeface="Calibri" pitchFamily="34" charset="0"/>
                        <a:cs typeface="Calibri" pitchFamily="34" charset="0"/>
                      </a:endParaRPr>
                    </a:p>
                  </a:txBody>
                  <a:tcPr marL="91464" marR="9528" marT="9526"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algn="ctr" fontAlgn="ctr"/>
                      <a:r>
                        <a:rPr lang="en-US" sz="1000" b="1" i="0" u="none" strike="noStrike" dirty="0">
                          <a:solidFill>
                            <a:srgbClr val="4BACC6"/>
                          </a:solidFill>
                          <a:effectLst/>
                          <a:latin typeface="Calibri" pitchFamily="34" charset="0"/>
                          <a:cs typeface="Calibri" pitchFamily="34" charset="0"/>
                        </a:rPr>
                        <a:t>97%</a:t>
                      </a:r>
                    </a:p>
                  </a:txBody>
                  <a:tcPr marL="9528" marR="9528" marT="9526"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algn="l" fontAlgn="ctr"/>
                      <a:r>
                        <a:rPr lang="en-US" sz="1000" b="1" i="0" u="none" strike="noStrike" dirty="0">
                          <a:solidFill>
                            <a:srgbClr val="0C2074"/>
                          </a:solidFill>
                          <a:effectLst/>
                          <a:latin typeface="Calibri" pitchFamily="34" charset="0"/>
                          <a:cs typeface="Calibri" pitchFamily="34" charset="0"/>
                        </a:rPr>
                        <a:t>100%</a:t>
                      </a:r>
                    </a:p>
                  </a:txBody>
                  <a:tcPr marL="182926" marR="9528" marT="9526"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algn="ctr" fontAlgn="ctr"/>
                      <a:r>
                        <a:rPr lang="en-US" sz="1000" b="1" i="0" u="none" strike="noStrike" dirty="0">
                          <a:solidFill>
                            <a:srgbClr val="00B050"/>
                          </a:solidFill>
                          <a:effectLst/>
                          <a:latin typeface="Calibri" pitchFamily="34" charset="0"/>
                          <a:cs typeface="Calibri" pitchFamily="34" charset="0"/>
                        </a:rPr>
                        <a:t>100%</a:t>
                      </a:r>
                    </a:p>
                  </a:txBody>
                  <a:tcPr marL="0" marR="0" marT="0" marB="0"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137160" marR="0" lvl="0" indent="-9144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lang="en-US" sz="800" b="0" i="0" u="none" strike="noStrike" dirty="0">
                          <a:solidFill>
                            <a:srgbClr val="5F5F5F"/>
                          </a:solidFill>
                          <a:effectLst/>
                          <a:latin typeface="Calibri" pitchFamily="34" charset="0"/>
                          <a:cs typeface="Calibri" pitchFamily="34" charset="0"/>
                        </a:rPr>
                        <a:t>Comments</a:t>
                      </a:r>
                      <a:endParaRPr kumimoji="0" lang="en-US" sz="800" b="1" i="0" u="none" strike="noStrike" kern="1200" cap="none" normalizeH="0" baseline="0" dirty="0">
                        <a:ln>
                          <a:noFill/>
                        </a:ln>
                        <a:solidFill>
                          <a:srgbClr val="00B050"/>
                        </a:solidFill>
                        <a:effectLst/>
                        <a:latin typeface="Calibri" pitchFamily="34" charset="0"/>
                        <a:ea typeface="+mn-ea"/>
                        <a:cs typeface="Calibri" pitchFamily="34" charset="0"/>
                      </a:endParaRPr>
                    </a:p>
                  </a:txBody>
                  <a:tcPr marL="45727" marR="0" marT="0" marB="0"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54859">
                <a:tc gridSpan="5">
                  <a:txBody>
                    <a:bodyPr/>
                    <a:lstStyle/>
                    <a:p>
                      <a:pPr algn="ctr" fontAlgn="ctr"/>
                      <a:endParaRPr lang="en-US" sz="200" b="1" i="0" u="none" strike="noStrike" dirty="0">
                        <a:solidFill>
                          <a:srgbClr val="4BACC6"/>
                        </a:solidFill>
                        <a:effectLst/>
                        <a:latin typeface="Calibri" pitchFamily="34" charset="0"/>
                        <a:cs typeface="Calibri" pitchFamily="34" charset="0"/>
                      </a:endParaRPr>
                    </a:p>
                  </a:txBody>
                  <a:tcPr marL="182926" marR="9528" marT="9526" marB="0" anchor="ctr">
                    <a:lnL w="3175"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no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hMerge="1">
                  <a:txBody>
                    <a:bodyPr/>
                    <a:lstStyle/>
                    <a:p>
                      <a:pPr algn="l" fontAlgn="ctr"/>
                      <a:endParaRPr lang="en-US" sz="200" b="0" i="0" u="none" strike="noStrike" dirty="0">
                        <a:solidFill>
                          <a:srgbClr val="5F5F5F"/>
                        </a:solidFill>
                        <a:effectLst/>
                        <a:latin typeface="Calibri" pitchFamily="34" charset="0"/>
                        <a:cs typeface="Calibri" pitchFamily="34" charset="0"/>
                      </a:endParaRPr>
                    </a:p>
                  </a:txBody>
                  <a:tcPr marR="9525" marT="9525"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a:noFill/>
                    </a:lnTlToBr>
                    <a:lnBlToTr>
                      <a:noFill/>
                    </a:lnBlToTr>
                    <a:noFill/>
                  </a:tcPr>
                </a:tc>
                <a:tc hMerge="1">
                  <a:txBody>
                    <a:bodyPr/>
                    <a:lstStyle/>
                    <a:p>
                      <a:pPr algn="ctr" fontAlgn="ctr"/>
                      <a:endParaRPr lang="en-US" sz="200" b="0" i="0" u="none" strike="noStrike" dirty="0">
                        <a:solidFill>
                          <a:srgbClr val="5F5F5F"/>
                        </a:solidFill>
                        <a:effectLst/>
                        <a:latin typeface="Calibri" pitchFamily="34" charset="0"/>
                        <a:cs typeface="Calibri" pitchFamily="34" charset="0"/>
                      </a:endParaRPr>
                    </a:p>
                  </a:txBody>
                  <a:tcPr marL="9525" marR="9525" marT="9525"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a:noFill/>
                    </a:lnTlToBr>
                    <a:lnBlToTr>
                      <a:noFill/>
                    </a:lnBlToTr>
                    <a:noFill/>
                  </a:tcPr>
                </a:tc>
                <a:tc hMerge="1">
                  <a:txBody>
                    <a:bodyPr/>
                    <a:lstStyle/>
                    <a:p>
                      <a:pPr algn="ctr" fontAlgn="ctr"/>
                      <a:endParaRPr lang="en-US" sz="200" b="0" i="0" u="none" strike="noStrike" dirty="0">
                        <a:solidFill>
                          <a:srgbClr val="5F5F5F"/>
                        </a:solidFill>
                        <a:effectLst/>
                        <a:latin typeface="Calibri" pitchFamily="34" charset="0"/>
                        <a:cs typeface="Calibri" pitchFamily="34" charset="0"/>
                      </a:endParaRPr>
                    </a:p>
                  </a:txBody>
                  <a:tcPr marL="9525" marR="9525" marT="9525"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a:noFill/>
                    </a:lnTlToBr>
                    <a:lnBlToTr>
                      <a:noFill/>
                    </a:lnBlToTr>
                    <a:noFill/>
                  </a:tcPr>
                </a:tc>
                <a:tc hMerge="1">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200" b="0" i="0" u="none" strike="noStrike" kern="1200" cap="none" normalizeH="0" baseline="0" dirty="0">
                        <a:ln>
                          <a:noFill/>
                        </a:ln>
                        <a:solidFill>
                          <a:srgbClr val="00B050"/>
                        </a:solidFill>
                        <a:effectLst/>
                        <a:latin typeface="Calibri" pitchFamily="34" charset="0"/>
                        <a:ea typeface="+mn-ea"/>
                        <a:cs typeface="Calibri" pitchFamily="34" charset="0"/>
                      </a:endParaRPr>
                    </a:p>
                  </a:txBody>
                  <a:tcPr marL="0" marR="0" marT="0" marB="0" anchor="ctr" horzOverflow="overflow">
                    <a:lnL w="3175" cap="flat" cmpd="sng" algn="ctr">
                      <a:solidFill>
                        <a:schemeClr val="bg1">
                          <a:lumMod val="6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137160" indent="-91440" algn="ctr" fontAlgn="ctr"/>
                      <a:endParaRPr lang="en-US" sz="200" b="1" i="0" u="none" strike="noStrike" dirty="0">
                        <a:solidFill>
                          <a:srgbClr val="4BACC6"/>
                        </a:solidFill>
                        <a:effectLst/>
                        <a:latin typeface="Calibri" pitchFamily="34" charset="0"/>
                        <a:cs typeface="Calibri" pitchFamily="34" charset="0"/>
                      </a:endParaRPr>
                    </a:p>
                  </a:txBody>
                  <a:tcPr marL="45727" marR="9528" marT="9526" marB="0" anchor="ctr">
                    <a:lnL w="31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246882">
                <a:tc>
                  <a:txBody>
                    <a:bodyPr/>
                    <a:lstStyle/>
                    <a:p>
                      <a:pPr algn="ctr" fontAlgn="ctr"/>
                      <a:r>
                        <a:rPr lang="en-US" sz="1000" b="1" i="0" u="none" strike="noStrike" dirty="0">
                          <a:solidFill>
                            <a:schemeClr val="tx1">
                              <a:lumMod val="75000"/>
                              <a:lumOff val="25000"/>
                            </a:schemeClr>
                          </a:solidFill>
                          <a:effectLst/>
                          <a:latin typeface="Calibri" pitchFamily="34" charset="0"/>
                          <a:cs typeface="Calibri" pitchFamily="34" charset="0"/>
                        </a:rPr>
                        <a:t>Application</a:t>
                      </a:r>
                    </a:p>
                  </a:txBody>
                  <a:tcPr marL="9528" marR="9528" marT="9526"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algn="l" fontAlgn="ctr"/>
                      <a:r>
                        <a:rPr lang="en-US" sz="900" b="0" i="0" u="none" strike="noStrike" dirty="0">
                          <a:solidFill>
                            <a:srgbClr val="5F5F5F"/>
                          </a:solidFill>
                          <a:effectLst/>
                          <a:latin typeface="Calibri" pitchFamily="34" charset="0"/>
                          <a:cs typeface="Calibri" pitchFamily="34" charset="0"/>
                        </a:rPr>
                        <a:t>% of critical risk systems covere</a:t>
                      </a:r>
                      <a:r>
                        <a:rPr lang="en-US" sz="900" b="0" i="0" u="none" strike="noStrike" baseline="0" dirty="0">
                          <a:solidFill>
                            <a:srgbClr val="5F5F5F"/>
                          </a:solidFill>
                          <a:effectLst/>
                          <a:latin typeface="Calibri" pitchFamily="34" charset="0"/>
                          <a:cs typeface="Calibri" pitchFamily="34" charset="0"/>
                        </a:rPr>
                        <a:t>d by monitoring</a:t>
                      </a:r>
                      <a:endParaRPr lang="en-US" sz="900" b="0" i="0" u="none" strike="noStrike" dirty="0">
                        <a:solidFill>
                          <a:srgbClr val="5F5F5F"/>
                        </a:solidFill>
                        <a:effectLst/>
                        <a:latin typeface="Calibri" pitchFamily="34" charset="0"/>
                        <a:cs typeface="Calibri" pitchFamily="34" charset="0"/>
                      </a:endParaRPr>
                    </a:p>
                  </a:txBody>
                  <a:tcPr marL="91464" marR="9528" marT="9526"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algn="ctr" fontAlgn="ctr"/>
                      <a:r>
                        <a:rPr lang="en-US" sz="1000" b="1" i="0" u="none" strike="noStrike" dirty="0">
                          <a:solidFill>
                            <a:srgbClr val="4BACC6"/>
                          </a:solidFill>
                          <a:effectLst/>
                          <a:latin typeface="Calibri" pitchFamily="34" charset="0"/>
                          <a:cs typeface="Calibri" pitchFamily="34" charset="0"/>
                        </a:rPr>
                        <a:t>15%</a:t>
                      </a:r>
                    </a:p>
                  </a:txBody>
                  <a:tcPr marL="9528" marR="9528" marT="9526"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algn="l" fontAlgn="ctr"/>
                      <a:r>
                        <a:rPr lang="en-US" sz="1000" b="1" i="0" u="none" strike="noStrike" dirty="0">
                          <a:solidFill>
                            <a:srgbClr val="0C2074"/>
                          </a:solidFill>
                          <a:effectLst/>
                          <a:latin typeface="Calibri" pitchFamily="34" charset="0"/>
                          <a:cs typeface="Calibri" pitchFamily="34" charset="0"/>
                        </a:rPr>
                        <a:t>58%</a:t>
                      </a:r>
                    </a:p>
                  </a:txBody>
                  <a:tcPr marL="182926" marR="9528" marT="9526"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algn="ctr" fontAlgn="ctr"/>
                      <a:r>
                        <a:rPr lang="en-US" sz="1000" b="1" i="0" u="none" strike="noStrike" dirty="0">
                          <a:solidFill>
                            <a:srgbClr val="00B050"/>
                          </a:solidFill>
                          <a:effectLst/>
                          <a:latin typeface="Calibri" pitchFamily="34" charset="0"/>
                          <a:cs typeface="Calibri" pitchFamily="34" charset="0"/>
                        </a:rPr>
                        <a:t>70%</a:t>
                      </a:r>
                    </a:p>
                  </a:txBody>
                  <a:tcPr marL="0" marR="0" marT="0" marB="0"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137160" marR="0" lvl="0" indent="-9144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lang="en-US" sz="800" b="0" i="0" u="none" strike="noStrike" dirty="0">
                          <a:solidFill>
                            <a:srgbClr val="5F5F5F"/>
                          </a:solidFill>
                          <a:effectLst/>
                          <a:latin typeface="Calibri" pitchFamily="34" charset="0"/>
                          <a:cs typeface="Calibri" pitchFamily="34" charset="0"/>
                        </a:rPr>
                        <a:t>Comments</a:t>
                      </a:r>
                      <a:endParaRPr kumimoji="0" lang="en-US" sz="800" b="1" i="0" u="none" strike="noStrike" kern="1200" cap="none" normalizeH="0" baseline="0" dirty="0">
                        <a:ln>
                          <a:noFill/>
                        </a:ln>
                        <a:solidFill>
                          <a:srgbClr val="00B050"/>
                        </a:solidFill>
                        <a:effectLst/>
                        <a:latin typeface="Calibri" pitchFamily="34" charset="0"/>
                        <a:ea typeface="+mn-ea"/>
                        <a:cs typeface="Calibri" pitchFamily="34" charset="0"/>
                      </a:endParaRPr>
                    </a:p>
                  </a:txBody>
                  <a:tcPr marL="45727" marR="0" marT="0" marB="0"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r h="246882">
                <a:tc>
                  <a:txBody>
                    <a:bodyPr/>
                    <a:lstStyle/>
                    <a:p>
                      <a:pPr algn="ctr" fontAlgn="ctr"/>
                      <a:endParaRPr lang="en-US" sz="1000" b="1" i="0" u="none" strike="noStrike" dirty="0">
                        <a:solidFill>
                          <a:schemeClr val="tx1">
                            <a:lumMod val="75000"/>
                            <a:lumOff val="25000"/>
                          </a:schemeClr>
                        </a:solidFill>
                        <a:effectLst/>
                        <a:latin typeface="Calibri" pitchFamily="34" charset="0"/>
                        <a:cs typeface="Calibri" pitchFamily="34" charset="0"/>
                      </a:endParaRPr>
                    </a:p>
                  </a:txBody>
                  <a:tcPr marL="9528" marR="9528" marT="9526" marB="0" anchor="ctr">
                    <a:lnL w="3175" cap="flat" cmpd="sng" algn="ctr">
                      <a:no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3175" cap="flat" cmpd="sng" algn="ctr">
                      <a:noFill/>
                      <a:prstDash val="solid"/>
                      <a:round/>
                      <a:headEnd type="none" w="med" len="med"/>
                      <a:tailEnd type="none" w="med" len="med"/>
                    </a:lnB>
                    <a:lnTlToBr>
                      <a:noFill/>
                    </a:lnTlToBr>
                    <a:lnBlToTr>
                      <a:noFill/>
                    </a:lnBlToTr>
                    <a:noFill/>
                  </a:tcPr>
                </a:tc>
                <a:tc>
                  <a:txBody>
                    <a:bodyPr/>
                    <a:lstStyle/>
                    <a:p>
                      <a:pPr algn="l" fontAlgn="ctr"/>
                      <a:r>
                        <a:rPr lang="en-US" sz="900" b="0" i="0" u="none" strike="noStrike" dirty="0">
                          <a:solidFill>
                            <a:srgbClr val="5F5F5F"/>
                          </a:solidFill>
                          <a:effectLst/>
                          <a:latin typeface="Calibri" pitchFamily="34" charset="0"/>
                          <a:cs typeface="Calibri" pitchFamily="34" charset="0"/>
                        </a:rPr>
                        <a:t>%</a:t>
                      </a:r>
                      <a:r>
                        <a:rPr lang="en-US" sz="900" b="0" i="0" u="none" strike="noStrike" baseline="0" dirty="0">
                          <a:solidFill>
                            <a:srgbClr val="5F5F5F"/>
                          </a:solidFill>
                          <a:effectLst/>
                          <a:latin typeface="Calibri" pitchFamily="34" charset="0"/>
                          <a:cs typeface="Calibri" pitchFamily="34" charset="0"/>
                        </a:rPr>
                        <a:t> of incidents with no or low business impact</a:t>
                      </a:r>
                      <a:endParaRPr lang="en-US" sz="900" b="0" i="0" u="none" strike="noStrike" dirty="0">
                        <a:solidFill>
                          <a:srgbClr val="5F5F5F"/>
                        </a:solidFill>
                        <a:effectLst/>
                        <a:latin typeface="Calibri" pitchFamily="34" charset="0"/>
                        <a:cs typeface="Calibri" pitchFamily="34" charset="0"/>
                      </a:endParaRPr>
                    </a:p>
                  </a:txBody>
                  <a:tcPr marL="91464" marR="9528" marT="9526"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algn="ctr" fontAlgn="ctr"/>
                      <a:r>
                        <a:rPr lang="en-US" sz="1000" b="1" i="0" u="none" strike="noStrike" dirty="0">
                          <a:solidFill>
                            <a:srgbClr val="4BACC6"/>
                          </a:solidFill>
                          <a:effectLst/>
                          <a:latin typeface="Calibri" pitchFamily="34" charset="0"/>
                          <a:cs typeface="Calibri" pitchFamily="34" charset="0"/>
                        </a:rPr>
                        <a:t>97%</a:t>
                      </a:r>
                    </a:p>
                  </a:txBody>
                  <a:tcPr marL="9528" marR="9528" marT="9526"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algn="l" fontAlgn="ctr"/>
                      <a:r>
                        <a:rPr lang="en-US" sz="1000" b="1" i="0" u="none" strike="noStrike" dirty="0">
                          <a:solidFill>
                            <a:srgbClr val="0C2074"/>
                          </a:solidFill>
                          <a:effectLst/>
                          <a:latin typeface="Calibri" pitchFamily="34" charset="0"/>
                          <a:cs typeface="Calibri" pitchFamily="34" charset="0"/>
                        </a:rPr>
                        <a:t>100%</a:t>
                      </a:r>
                    </a:p>
                  </a:txBody>
                  <a:tcPr marL="182926" marR="9528" marT="9526"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algn="ctr" fontAlgn="ctr"/>
                      <a:r>
                        <a:rPr lang="en-US" sz="1000" b="1" i="0" u="none" strike="noStrike" dirty="0">
                          <a:solidFill>
                            <a:srgbClr val="00B050"/>
                          </a:solidFill>
                          <a:effectLst/>
                          <a:latin typeface="Calibri" pitchFamily="34" charset="0"/>
                          <a:cs typeface="Calibri" pitchFamily="34" charset="0"/>
                        </a:rPr>
                        <a:t>100%</a:t>
                      </a:r>
                    </a:p>
                  </a:txBody>
                  <a:tcPr marL="0" marR="0" marT="0" marB="0"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137160" marR="0" lvl="0" indent="-9144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lang="en-US" sz="800" b="0" i="0" u="none" strike="noStrike" dirty="0">
                          <a:solidFill>
                            <a:srgbClr val="5F5F5F"/>
                          </a:solidFill>
                          <a:effectLst/>
                          <a:latin typeface="Calibri" pitchFamily="34" charset="0"/>
                          <a:cs typeface="Calibri" pitchFamily="34" charset="0"/>
                        </a:rPr>
                        <a:t>Comments</a:t>
                      </a:r>
                      <a:endParaRPr kumimoji="0" lang="en-US" sz="800" b="1" i="0" u="none" strike="noStrike" kern="1200" cap="none" normalizeH="0" baseline="0" dirty="0">
                        <a:ln>
                          <a:noFill/>
                        </a:ln>
                        <a:solidFill>
                          <a:srgbClr val="00B050"/>
                        </a:solidFill>
                        <a:effectLst/>
                        <a:latin typeface="Calibri" pitchFamily="34" charset="0"/>
                        <a:ea typeface="+mn-ea"/>
                        <a:cs typeface="Calibri" pitchFamily="34" charset="0"/>
                      </a:endParaRPr>
                    </a:p>
                  </a:txBody>
                  <a:tcPr marL="45727" marR="0" marT="0" marB="0"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2"/>
                  </a:ext>
                </a:extLst>
              </a:tr>
              <a:tr h="54859">
                <a:tc gridSpan="5">
                  <a:txBody>
                    <a:bodyPr/>
                    <a:lstStyle/>
                    <a:p>
                      <a:pPr algn="ctr" fontAlgn="ctr"/>
                      <a:endParaRPr lang="en-US" sz="200" b="1" i="0" u="none" strike="noStrike" dirty="0">
                        <a:solidFill>
                          <a:srgbClr val="4BACC6"/>
                        </a:solidFill>
                        <a:effectLst/>
                        <a:latin typeface="Calibri" pitchFamily="34" charset="0"/>
                        <a:cs typeface="Calibri" pitchFamily="34" charset="0"/>
                      </a:endParaRPr>
                    </a:p>
                  </a:txBody>
                  <a:tcPr marL="182926" marR="9528" marT="9526"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hMerge="1">
                  <a:txBody>
                    <a:bodyPr/>
                    <a:lstStyle/>
                    <a:p>
                      <a:pPr algn="l" fontAlgn="ctr"/>
                      <a:endParaRPr lang="en-US" sz="200" b="0" i="0" u="none" strike="noStrike" dirty="0">
                        <a:solidFill>
                          <a:srgbClr val="5F5F5F"/>
                        </a:solidFill>
                        <a:effectLst/>
                        <a:latin typeface="Calibri" pitchFamily="34" charset="0"/>
                        <a:cs typeface="Calibri" pitchFamily="34" charset="0"/>
                      </a:endParaRPr>
                    </a:p>
                  </a:txBody>
                  <a:tcPr marR="9525" marT="9525" marB="0"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a:noFill/>
                    </a:lnTlToBr>
                    <a:lnBlToTr>
                      <a:noFill/>
                    </a:lnBlToTr>
                    <a:noFill/>
                  </a:tcPr>
                </a:tc>
                <a:tc hMerge="1">
                  <a:txBody>
                    <a:bodyPr/>
                    <a:lstStyle/>
                    <a:p>
                      <a:pPr algn="ctr" fontAlgn="ctr"/>
                      <a:endParaRPr lang="en-US" sz="200" b="0" i="0" u="none" strike="noStrike" dirty="0">
                        <a:solidFill>
                          <a:srgbClr val="5F5F5F"/>
                        </a:solidFill>
                        <a:effectLst/>
                        <a:latin typeface="Calibri" pitchFamily="34" charset="0"/>
                        <a:cs typeface="Calibri" pitchFamily="34" charset="0"/>
                      </a:endParaRPr>
                    </a:p>
                  </a:txBody>
                  <a:tcPr marL="9525" marR="9525" marT="9525" marB="0"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a:noFill/>
                    </a:lnTlToBr>
                    <a:lnBlToTr>
                      <a:noFill/>
                    </a:lnBlToTr>
                    <a:noFill/>
                  </a:tcPr>
                </a:tc>
                <a:tc hMerge="1">
                  <a:txBody>
                    <a:bodyPr/>
                    <a:lstStyle/>
                    <a:p>
                      <a:pPr algn="ctr" fontAlgn="ctr"/>
                      <a:endParaRPr lang="en-US" sz="200" b="0" i="0" u="none" strike="noStrike" dirty="0">
                        <a:solidFill>
                          <a:srgbClr val="5F5F5F"/>
                        </a:solidFill>
                        <a:effectLst/>
                        <a:latin typeface="Calibri" pitchFamily="34" charset="0"/>
                        <a:cs typeface="Calibri" pitchFamily="34" charset="0"/>
                      </a:endParaRPr>
                    </a:p>
                  </a:txBody>
                  <a:tcPr marL="9525" marR="9525" marT="9525" marB="0"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a:noFill/>
                    </a:lnTlToBr>
                    <a:lnBlToTr>
                      <a:noFill/>
                    </a:lnBlToTr>
                    <a:noFill/>
                  </a:tcPr>
                </a:tc>
                <a:tc hMerge="1">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00" b="0" i="0" u="none" strike="noStrike" kern="1200" cap="none" normalizeH="0" baseline="0" dirty="0">
                        <a:ln>
                          <a:noFill/>
                        </a:ln>
                        <a:solidFill>
                          <a:srgbClr val="FF0000"/>
                        </a:solidFill>
                        <a:effectLst/>
                        <a:latin typeface="Calibri" pitchFamily="34" charset="0"/>
                        <a:ea typeface="+mn-ea"/>
                        <a:cs typeface="Calibri" pitchFamily="34" charset="0"/>
                      </a:endParaRPr>
                    </a:p>
                  </a:txBody>
                  <a:tcPr marL="0" marR="0" marT="0" marB="0" anchor="ctr" horzOverflow="overflow">
                    <a:lnL w="3175" cap="flat" cmpd="sng" algn="ctr">
                      <a:solidFill>
                        <a:schemeClr val="bg1">
                          <a:lumMod val="65000"/>
                        </a:schemeClr>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137160" indent="-91440" algn="ctr" fontAlgn="ctr"/>
                      <a:endParaRPr lang="en-US" sz="200" b="1" i="0" u="none" strike="noStrike" dirty="0">
                        <a:solidFill>
                          <a:srgbClr val="4BACC6"/>
                        </a:solidFill>
                        <a:effectLst/>
                        <a:latin typeface="Calibri" pitchFamily="34" charset="0"/>
                        <a:cs typeface="Calibri" pitchFamily="34" charset="0"/>
                      </a:endParaRPr>
                    </a:p>
                  </a:txBody>
                  <a:tcPr marL="45727" marR="9528" marT="9526"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3"/>
                  </a:ext>
                </a:extLst>
              </a:tr>
              <a:tr h="246882">
                <a:tc>
                  <a:txBody>
                    <a:bodyPr/>
                    <a:lstStyle/>
                    <a:p>
                      <a:pPr algn="ctr" fontAlgn="ctr"/>
                      <a:r>
                        <a:rPr lang="en-US" sz="1000" b="1" i="0" u="none" strike="noStrike" dirty="0">
                          <a:solidFill>
                            <a:schemeClr val="tx1">
                              <a:lumMod val="75000"/>
                              <a:lumOff val="25000"/>
                            </a:schemeClr>
                          </a:solidFill>
                          <a:effectLst/>
                          <a:latin typeface="Calibri" pitchFamily="34" charset="0"/>
                          <a:cs typeface="Calibri" pitchFamily="34" charset="0"/>
                        </a:rPr>
                        <a:t>Identity</a:t>
                      </a:r>
                      <a:r>
                        <a:rPr lang="en-US" sz="1000" b="1" i="0" u="none" strike="noStrike" baseline="0" dirty="0">
                          <a:solidFill>
                            <a:schemeClr val="tx1">
                              <a:lumMod val="75000"/>
                              <a:lumOff val="25000"/>
                            </a:schemeClr>
                          </a:solidFill>
                          <a:effectLst/>
                          <a:latin typeface="Calibri" pitchFamily="34" charset="0"/>
                          <a:cs typeface="Calibri" pitchFamily="34" charset="0"/>
                        </a:rPr>
                        <a:t> &amp; Access Mgmt.</a:t>
                      </a:r>
                      <a:endParaRPr lang="en-US" sz="1000" b="1" i="0" u="none" strike="noStrike" dirty="0">
                        <a:solidFill>
                          <a:schemeClr val="tx1">
                            <a:lumMod val="75000"/>
                            <a:lumOff val="25000"/>
                          </a:schemeClr>
                        </a:solidFill>
                        <a:effectLst/>
                        <a:latin typeface="Calibri" pitchFamily="34" charset="0"/>
                        <a:cs typeface="Calibri" pitchFamily="34" charset="0"/>
                      </a:endParaRPr>
                    </a:p>
                  </a:txBody>
                  <a:tcPr marL="9528" marR="9528" marT="9526"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algn="l" fontAlgn="ctr"/>
                      <a:r>
                        <a:rPr lang="en-US" sz="900" b="0" i="0" u="none" strike="noStrike" dirty="0">
                          <a:solidFill>
                            <a:srgbClr val="5F5F5F"/>
                          </a:solidFill>
                          <a:effectLst/>
                          <a:latin typeface="Calibri" pitchFamily="34" charset="0"/>
                          <a:cs typeface="Calibri" pitchFamily="34" charset="0"/>
                        </a:rPr>
                        <a:t>% of critical risk systems covere</a:t>
                      </a:r>
                      <a:r>
                        <a:rPr lang="en-US" sz="900" b="0" i="0" u="none" strike="noStrike" baseline="0" dirty="0">
                          <a:solidFill>
                            <a:srgbClr val="5F5F5F"/>
                          </a:solidFill>
                          <a:effectLst/>
                          <a:latin typeface="Calibri" pitchFamily="34" charset="0"/>
                          <a:cs typeface="Calibri" pitchFamily="34" charset="0"/>
                        </a:rPr>
                        <a:t>d by monitoring</a:t>
                      </a:r>
                      <a:endParaRPr lang="en-US" sz="900" b="0" i="0" u="none" strike="noStrike" dirty="0">
                        <a:solidFill>
                          <a:srgbClr val="5F5F5F"/>
                        </a:solidFill>
                        <a:effectLst/>
                        <a:latin typeface="Calibri" pitchFamily="34" charset="0"/>
                        <a:cs typeface="Calibri" pitchFamily="34" charset="0"/>
                      </a:endParaRPr>
                    </a:p>
                  </a:txBody>
                  <a:tcPr marL="91464" marR="9528" marT="9526"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algn="ctr" fontAlgn="ctr"/>
                      <a:r>
                        <a:rPr lang="en-US" sz="1000" b="1" i="0" u="none" strike="noStrike" dirty="0">
                          <a:solidFill>
                            <a:srgbClr val="4BACC6"/>
                          </a:solidFill>
                          <a:effectLst/>
                          <a:latin typeface="Calibri" pitchFamily="34" charset="0"/>
                          <a:cs typeface="Calibri" pitchFamily="34" charset="0"/>
                        </a:rPr>
                        <a:t>15%</a:t>
                      </a:r>
                    </a:p>
                  </a:txBody>
                  <a:tcPr marL="9528" marR="9528" marT="9526"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algn="l" fontAlgn="ctr"/>
                      <a:r>
                        <a:rPr lang="en-US" sz="1000" b="1" i="0" u="none" strike="noStrike" dirty="0">
                          <a:solidFill>
                            <a:srgbClr val="0C2074"/>
                          </a:solidFill>
                          <a:effectLst/>
                          <a:latin typeface="Calibri" pitchFamily="34" charset="0"/>
                          <a:cs typeface="Calibri" pitchFamily="34" charset="0"/>
                        </a:rPr>
                        <a:t>58%</a:t>
                      </a:r>
                    </a:p>
                  </a:txBody>
                  <a:tcPr marL="182926" marR="9528" marT="9526"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algn="ctr" fontAlgn="ctr"/>
                      <a:r>
                        <a:rPr lang="en-US" sz="1000" b="1" i="0" u="none" strike="noStrike" dirty="0">
                          <a:solidFill>
                            <a:srgbClr val="00B050"/>
                          </a:solidFill>
                          <a:effectLst/>
                          <a:latin typeface="Calibri" pitchFamily="34" charset="0"/>
                          <a:cs typeface="Calibri" pitchFamily="34" charset="0"/>
                        </a:rPr>
                        <a:t>70%</a:t>
                      </a:r>
                    </a:p>
                  </a:txBody>
                  <a:tcPr marL="0" marR="0" marT="0" marB="0"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137160" marR="0" lvl="0" indent="-9144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lang="en-US" sz="800" b="0" i="0" u="none" strike="noStrike" dirty="0">
                          <a:solidFill>
                            <a:srgbClr val="5F5F5F"/>
                          </a:solidFill>
                          <a:effectLst/>
                          <a:latin typeface="Calibri" pitchFamily="34" charset="0"/>
                          <a:cs typeface="Calibri" pitchFamily="34" charset="0"/>
                        </a:rPr>
                        <a:t>Comments</a:t>
                      </a:r>
                      <a:endParaRPr kumimoji="0" lang="en-US" sz="800" b="1" i="0" u="none" strike="noStrike" kern="1200" cap="none" normalizeH="0" baseline="0" dirty="0">
                        <a:ln>
                          <a:noFill/>
                        </a:ln>
                        <a:solidFill>
                          <a:srgbClr val="00B050"/>
                        </a:solidFill>
                        <a:effectLst/>
                        <a:latin typeface="Calibri" pitchFamily="34" charset="0"/>
                        <a:ea typeface="+mn-ea"/>
                        <a:cs typeface="Calibri" pitchFamily="34" charset="0"/>
                      </a:endParaRPr>
                    </a:p>
                  </a:txBody>
                  <a:tcPr marL="45727" marR="0" marT="0" marB="0"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4"/>
                  </a:ext>
                </a:extLst>
              </a:tr>
              <a:tr h="246882">
                <a:tc>
                  <a:txBody>
                    <a:bodyPr/>
                    <a:lstStyle/>
                    <a:p>
                      <a:pPr algn="ctr" fontAlgn="ctr"/>
                      <a:endParaRPr lang="en-US" sz="1000" b="1" i="0" u="none" strike="noStrike" dirty="0">
                        <a:solidFill>
                          <a:schemeClr val="tx1">
                            <a:lumMod val="75000"/>
                            <a:lumOff val="25000"/>
                          </a:schemeClr>
                        </a:solidFill>
                        <a:effectLst/>
                        <a:latin typeface="Calibri" pitchFamily="34" charset="0"/>
                        <a:cs typeface="Calibri" pitchFamily="34" charset="0"/>
                      </a:endParaRPr>
                    </a:p>
                  </a:txBody>
                  <a:tcPr marL="9528" marR="9528" marT="9526" marB="0" anchor="ctr">
                    <a:lnL w="3175" cap="flat" cmpd="sng" algn="ctr">
                      <a:no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algn="l" fontAlgn="ctr"/>
                      <a:r>
                        <a:rPr lang="en-US" sz="900" b="0" i="0" u="none" strike="noStrike" dirty="0">
                          <a:solidFill>
                            <a:srgbClr val="5F5F5F"/>
                          </a:solidFill>
                          <a:effectLst/>
                          <a:latin typeface="Calibri" pitchFamily="34" charset="0"/>
                          <a:cs typeface="Calibri" pitchFamily="34" charset="0"/>
                        </a:rPr>
                        <a:t>%</a:t>
                      </a:r>
                      <a:r>
                        <a:rPr lang="en-US" sz="900" b="0" i="0" u="none" strike="noStrike" baseline="0" dirty="0">
                          <a:solidFill>
                            <a:srgbClr val="5F5F5F"/>
                          </a:solidFill>
                          <a:effectLst/>
                          <a:latin typeface="Calibri" pitchFamily="34" charset="0"/>
                          <a:cs typeface="Calibri" pitchFamily="34" charset="0"/>
                        </a:rPr>
                        <a:t> of incidents with no or low business impact</a:t>
                      </a:r>
                      <a:endParaRPr lang="en-US" sz="900" b="0" i="0" u="none" strike="noStrike" dirty="0">
                        <a:solidFill>
                          <a:srgbClr val="5F5F5F"/>
                        </a:solidFill>
                        <a:effectLst/>
                        <a:latin typeface="Calibri" pitchFamily="34" charset="0"/>
                        <a:cs typeface="Calibri" pitchFamily="34" charset="0"/>
                      </a:endParaRPr>
                    </a:p>
                  </a:txBody>
                  <a:tcPr marL="91464" marR="9528" marT="9526"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algn="ctr" fontAlgn="ctr"/>
                      <a:r>
                        <a:rPr lang="en-US" sz="1000" b="1" i="0" u="none" strike="noStrike" dirty="0">
                          <a:solidFill>
                            <a:srgbClr val="4BACC6"/>
                          </a:solidFill>
                          <a:effectLst/>
                          <a:latin typeface="Calibri" pitchFamily="34" charset="0"/>
                          <a:cs typeface="Calibri" pitchFamily="34" charset="0"/>
                        </a:rPr>
                        <a:t>97%</a:t>
                      </a:r>
                    </a:p>
                  </a:txBody>
                  <a:tcPr marL="9528" marR="9528" marT="9526"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algn="l" fontAlgn="ctr"/>
                      <a:r>
                        <a:rPr lang="en-US" sz="1000" b="1" i="0" u="none" strike="noStrike" dirty="0">
                          <a:solidFill>
                            <a:srgbClr val="0C2074"/>
                          </a:solidFill>
                          <a:effectLst/>
                          <a:latin typeface="Calibri" pitchFamily="34" charset="0"/>
                          <a:cs typeface="Calibri" pitchFamily="34" charset="0"/>
                        </a:rPr>
                        <a:t>100%</a:t>
                      </a:r>
                    </a:p>
                  </a:txBody>
                  <a:tcPr marL="182926" marR="9528" marT="9526"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algn="ctr" fontAlgn="ctr"/>
                      <a:r>
                        <a:rPr lang="en-US" sz="1000" b="1" i="0" u="none" strike="noStrike" dirty="0">
                          <a:solidFill>
                            <a:srgbClr val="00B050"/>
                          </a:solidFill>
                          <a:effectLst/>
                          <a:latin typeface="Calibri" pitchFamily="34" charset="0"/>
                          <a:cs typeface="Calibri" pitchFamily="34" charset="0"/>
                        </a:rPr>
                        <a:t>100%</a:t>
                      </a:r>
                    </a:p>
                  </a:txBody>
                  <a:tcPr marL="0" marR="0" marT="0" marB="0"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137160" marR="0" lvl="0" indent="-9144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lang="en-US" sz="800" b="0" i="0" u="none" strike="noStrike" dirty="0">
                          <a:solidFill>
                            <a:srgbClr val="5F5F5F"/>
                          </a:solidFill>
                          <a:effectLst/>
                          <a:latin typeface="Calibri" pitchFamily="34" charset="0"/>
                          <a:cs typeface="Calibri" pitchFamily="34" charset="0"/>
                        </a:rPr>
                        <a:t>Comments</a:t>
                      </a:r>
                      <a:endParaRPr kumimoji="0" lang="en-US" sz="800" b="1" i="0" u="none" strike="noStrike" kern="1200" cap="none" normalizeH="0" baseline="0" dirty="0">
                        <a:ln>
                          <a:noFill/>
                        </a:ln>
                        <a:solidFill>
                          <a:srgbClr val="00B050"/>
                        </a:solidFill>
                        <a:effectLst/>
                        <a:latin typeface="Calibri" pitchFamily="34" charset="0"/>
                        <a:ea typeface="+mn-ea"/>
                        <a:cs typeface="Calibri" pitchFamily="34" charset="0"/>
                      </a:endParaRPr>
                    </a:p>
                  </a:txBody>
                  <a:tcPr marL="45727" marR="0" marT="0" marB="0"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5"/>
                  </a:ext>
                </a:extLst>
              </a:tr>
            </a:tbl>
          </a:graphicData>
        </a:graphic>
      </p:graphicFrame>
      <p:sp>
        <p:nvSpPr>
          <p:cNvPr id="7" name="Rectangle 6">
            <a:extLst>
              <a:ext uri="{FF2B5EF4-FFF2-40B4-BE49-F238E27FC236}">
                <a16:creationId xmlns:a16="http://schemas.microsoft.com/office/drawing/2014/main" id="{7446B29C-F87D-2F06-6CF8-5EF33D29BE30}"/>
              </a:ext>
            </a:extLst>
          </p:cNvPr>
          <p:cNvSpPr/>
          <p:nvPr/>
        </p:nvSpPr>
        <p:spPr bwMode="auto">
          <a:xfrm>
            <a:off x="417513" y="654050"/>
            <a:ext cx="4017962" cy="431800"/>
          </a:xfrm>
          <a:prstGeom prst="rect">
            <a:avLst/>
          </a:prstGeom>
        </p:spPr>
        <p:txBody>
          <a:bodyPr>
            <a:spAutoFit/>
          </a:bodyPr>
          <a:lstStyle/>
          <a:p>
            <a:pPr eaLnBrk="1" fontAlgn="auto" hangingPunct="1">
              <a:lnSpc>
                <a:spcPts val="3000"/>
              </a:lnSpc>
              <a:spcBef>
                <a:spcPts val="0"/>
              </a:spcBef>
              <a:spcAft>
                <a:spcPts val="0"/>
              </a:spcAft>
              <a:defRPr/>
            </a:pPr>
            <a:r>
              <a:rPr lang="en-US" sz="1500" b="1" kern="1100" dirty="0" err="1">
                <a:solidFill>
                  <a:schemeClr val="tx1">
                    <a:lumMod val="50000"/>
                    <a:lumOff val="50000"/>
                  </a:schemeClr>
                </a:solidFill>
                <a:cs typeface="Calibri" pitchFamily="34" charset="0"/>
              </a:rPr>
              <a:t>Elavon</a:t>
            </a:r>
            <a:endParaRPr lang="en-US" sz="1500" b="1" kern="1100" dirty="0">
              <a:solidFill>
                <a:schemeClr val="tx1">
                  <a:lumMod val="50000"/>
                  <a:lumOff val="50000"/>
                </a:schemeClr>
              </a:solidFill>
              <a:cs typeface="Calibri" pitchFamily="34" charset="0"/>
            </a:endParaRPr>
          </a:p>
        </p:txBody>
      </p:sp>
    </p:spTree>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02" name="Picture 2">
            <a:extLst>
              <a:ext uri="{FF2B5EF4-FFF2-40B4-BE49-F238E27FC236}">
                <a16:creationId xmlns:a16="http://schemas.microsoft.com/office/drawing/2014/main" id="{C8CFCD8D-FF02-FB1C-FCB3-33EB40266BAA}"/>
              </a:ext>
            </a:extLst>
          </p:cNvPr>
          <p:cNvPicPr>
            <a:picLocks/>
          </p:cNvPicPr>
          <p:nvPr/>
        </p:nvPicPr>
        <p:blipFill>
          <a:blip r:embed="rId2">
            <a:extLst>
              <a:ext uri="{28A0092B-C50C-407E-A947-70E740481C1C}">
                <a14:useLocalDpi xmlns:a14="http://schemas.microsoft.com/office/drawing/2010/main" val="0"/>
              </a:ext>
            </a:extLst>
          </a:blip>
          <a:srcRect/>
          <a:stretch>
            <a:fillRect/>
          </a:stretch>
        </p:blipFill>
        <p:spPr bwMode="auto">
          <a:xfrm>
            <a:off x="914400" y="1020763"/>
            <a:ext cx="7315200" cy="197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03" name="Title 1">
            <a:extLst>
              <a:ext uri="{FF2B5EF4-FFF2-40B4-BE49-F238E27FC236}">
                <a16:creationId xmlns:a16="http://schemas.microsoft.com/office/drawing/2014/main" id="{5A8D39BE-4F53-A938-CA65-0B53906682B1}"/>
              </a:ext>
            </a:extLst>
          </p:cNvPr>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altLang="en-US"/>
              <a:t>Key Program Inventory</a:t>
            </a:r>
            <a:br>
              <a:rPr altLang="en-US"/>
            </a:br>
            <a:endParaRPr altLang="en-US"/>
          </a:p>
        </p:txBody>
      </p:sp>
      <p:graphicFrame>
        <p:nvGraphicFramePr>
          <p:cNvPr id="18" name="Group 67">
            <a:extLst>
              <a:ext uri="{FF2B5EF4-FFF2-40B4-BE49-F238E27FC236}">
                <a16:creationId xmlns:a16="http://schemas.microsoft.com/office/drawing/2014/main" id="{F6D8BBF7-D225-9D04-F8FC-C3FBBD08E169}"/>
              </a:ext>
            </a:extLst>
          </p:cNvPr>
          <p:cNvGraphicFramePr>
            <a:graphicFrameLocks noGrp="1"/>
          </p:cNvGraphicFramePr>
          <p:nvPr/>
        </p:nvGraphicFramePr>
        <p:xfrm>
          <a:off x="1211263" y="1193800"/>
          <a:ext cx="6721474" cy="1627188"/>
        </p:xfrm>
        <a:graphic>
          <a:graphicData uri="http://schemas.openxmlformats.org/drawingml/2006/table">
            <a:tbl>
              <a:tblPr/>
              <a:tblGrid>
                <a:gridCol w="1188832">
                  <a:extLst>
                    <a:ext uri="{9D8B030D-6E8A-4147-A177-3AD203B41FA5}">
                      <a16:colId xmlns:a16="http://schemas.microsoft.com/office/drawing/2014/main" val="20000"/>
                    </a:ext>
                  </a:extLst>
                </a:gridCol>
                <a:gridCol w="1920421">
                  <a:extLst>
                    <a:ext uri="{9D8B030D-6E8A-4147-A177-3AD203B41FA5}">
                      <a16:colId xmlns:a16="http://schemas.microsoft.com/office/drawing/2014/main" val="20001"/>
                    </a:ext>
                  </a:extLst>
                </a:gridCol>
                <a:gridCol w="731589">
                  <a:extLst>
                    <a:ext uri="{9D8B030D-6E8A-4147-A177-3AD203B41FA5}">
                      <a16:colId xmlns:a16="http://schemas.microsoft.com/office/drawing/2014/main" val="20002"/>
                    </a:ext>
                  </a:extLst>
                </a:gridCol>
                <a:gridCol w="914486">
                  <a:extLst>
                    <a:ext uri="{9D8B030D-6E8A-4147-A177-3AD203B41FA5}">
                      <a16:colId xmlns:a16="http://schemas.microsoft.com/office/drawing/2014/main" val="20003"/>
                    </a:ext>
                  </a:extLst>
                </a:gridCol>
                <a:gridCol w="594416">
                  <a:extLst>
                    <a:ext uri="{9D8B030D-6E8A-4147-A177-3AD203B41FA5}">
                      <a16:colId xmlns:a16="http://schemas.microsoft.com/office/drawing/2014/main" val="20004"/>
                    </a:ext>
                  </a:extLst>
                </a:gridCol>
                <a:gridCol w="1371730">
                  <a:extLst>
                    <a:ext uri="{9D8B030D-6E8A-4147-A177-3AD203B41FA5}">
                      <a16:colId xmlns:a16="http://schemas.microsoft.com/office/drawing/2014/main" val="20005"/>
                    </a:ext>
                  </a:extLst>
                </a:gridCol>
              </a:tblGrid>
              <a:tr h="227676">
                <a:tc>
                  <a:txBody>
                    <a:bodyPr/>
                    <a:lstStyle/>
                    <a:p>
                      <a:pPr algn="ctr"/>
                      <a:r>
                        <a:rPr lang="en-US" sz="900" b="1" dirty="0">
                          <a:solidFill>
                            <a:schemeClr val="tx1">
                              <a:lumMod val="50000"/>
                              <a:lumOff val="50000"/>
                            </a:schemeClr>
                          </a:solidFill>
                          <a:latin typeface="Calibri" pitchFamily="34" charset="0"/>
                          <a:cs typeface="Calibri" pitchFamily="34" charset="0"/>
                        </a:rPr>
                        <a:t>SPONSORING LOB</a:t>
                      </a:r>
                    </a:p>
                  </a:txBody>
                  <a:tcPr marL="91449" marR="91449" marT="45251" marB="45251"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a:noFill/>
                    </a:lnTlToBr>
                    <a:lnBlToTr>
                      <a:noFill/>
                    </a:lnBlToTr>
                    <a:solidFill>
                      <a:schemeClr val="bg1">
                        <a:lumMod val="85000"/>
                      </a:schemeClr>
                    </a:solidFill>
                  </a:tcPr>
                </a:tc>
                <a:tc>
                  <a:txBody>
                    <a:bodyPr/>
                    <a:lstStyle/>
                    <a:p>
                      <a:pPr algn="ctr"/>
                      <a:r>
                        <a:rPr lang="en-US" sz="900" b="1" dirty="0">
                          <a:solidFill>
                            <a:schemeClr val="tx1">
                              <a:lumMod val="50000"/>
                              <a:lumOff val="50000"/>
                            </a:schemeClr>
                          </a:solidFill>
                          <a:latin typeface="Calibri" pitchFamily="34" charset="0"/>
                          <a:cs typeface="Calibri" pitchFamily="34" charset="0"/>
                        </a:rPr>
                        <a:t>PROGRAM</a:t>
                      </a:r>
                    </a:p>
                  </a:txBody>
                  <a:tcPr marL="91449" marR="91449" marT="45251" marB="45251"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a:noFill/>
                    </a:lnTlToBr>
                    <a:lnBlToTr>
                      <a:noFill/>
                    </a:lnBlToTr>
                    <a:solidFill>
                      <a:schemeClr val="bg1">
                        <a:lumMod val="8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900" b="1" dirty="0">
                          <a:solidFill>
                            <a:schemeClr val="tx1">
                              <a:lumMod val="50000"/>
                              <a:lumOff val="50000"/>
                            </a:schemeClr>
                          </a:solidFill>
                          <a:latin typeface="Calibri" pitchFamily="34" charset="0"/>
                          <a:cs typeface="Calibri" pitchFamily="34" charset="0"/>
                        </a:rPr>
                        <a:t>END</a:t>
                      </a:r>
                      <a:r>
                        <a:rPr lang="en-US" sz="900" b="1" baseline="0" dirty="0">
                          <a:solidFill>
                            <a:schemeClr val="tx1">
                              <a:lumMod val="50000"/>
                              <a:lumOff val="50000"/>
                            </a:schemeClr>
                          </a:solidFill>
                          <a:latin typeface="Calibri" pitchFamily="34" charset="0"/>
                          <a:cs typeface="Calibri" pitchFamily="34" charset="0"/>
                        </a:rPr>
                        <a:t> DATE</a:t>
                      </a:r>
                      <a:endParaRPr lang="en-US" sz="900" b="1" dirty="0">
                        <a:solidFill>
                          <a:schemeClr val="tx1">
                            <a:lumMod val="50000"/>
                            <a:lumOff val="50000"/>
                          </a:schemeClr>
                        </a:solidFill>
                        <a:latin typeface="Calibri" pitchFamily="34" charset="0"/>
                        <a:cs typeface="Calibri" pitchFamily="34" charset="0"/>
                      </a:endParaRPr>
                    </a:p>
                  </a:txBody>
                  <a:tcPr marL="91449" marR="91449" marT="45251" marB="45251"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a:noFill/>
                    </a:lnTlToBr>
                    <a:lnBlToTr>
                      <a:noFill/>
                    </a:lnBlToTr>
                    <a:solidFill>
                      <a:schemeClr val="bg1">
                        <a:lumMod val="8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900" b="1" dirty="0">
                          <a:solidFill>
                            <a:schemeClr val="tx1">
                              <a:lumMod val="50000"/>
                              <a:lumOff val="50000"/>
                            </a:schemeClr>
                          </a:solidFill>
                          <a:latin typeface="Calibri" pitchFamily="34" charset="0"/>
                          <a:cs typeface="Calibri" pitchFamily="34" charset="0"/>
                        </a:rPr>
                        <a:t>OVERALL</a:t>
                      </a:r>
                      <a:r>
                        <a:rPr lang="en-US" sz="900" b="1" baseline="0" dirty="0">
                          <a:solidFill>
                            <a:schemeClr val="tx1">
                              <a:lumMod val="50000"/>
                              <a:lumOff val="50000"/>
                            </a:schemeClr>
                          </a:solidFill>
                          <a:latin typeface="Calibri" pitchFamily="34" charset="0"/>
                          <a:cs typeface="Calibri" pitchFamily="34" charset="0"/>
                        </a:rPr>
                        <a:t> COST</a:t>
                      </a:r>
                      <a:endParaRPr lang="en-US" sz="900" b="1" dirty="0">
                        <a:solidFill>
                          <a:schemeClr val="tx1">
                            <a:lumMod val="50000"/>
                            <a:lumOff val="50000"/>
                          </a:schemeClr>
                        </a:solidFill>
                        <a:latin typeface="Calibri" pitchFamily="34" charset="0"/>
                        <a:cs typeface="Calibri" pitchFamily="34" charset="0"/>
                      </a:endParaRPr>
                    </a:p>
                  </a:txBody>
                  <a:tcPr marL="0" marR="0" marT="45251" marB="45251"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a:noFill/>
                    </a:lnTlToBr>
                    <a:lnBlToTr>
                      <a:noFill/>
                    </a:lnBlToTr>
                    <a:solidFill>
                      <a:schemeClr val="bg1">
                        <a:lumMod val="8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900" b="1" kern="1200" dirty="0">
                          <a:solidFill>
                            <a:schemeClr val="tx1">
                              <a:lumMod val="50000"/>
                              <a:lumOff val="50000"/>
                            </a:schemeClr>
                          </a:solidFill>
                          <a:latin typeface="Calibri" pitchFamily="34" charset="0"/>
                          <a:ea typeface="+mn-ea"/>
                          <a:cs typeface="Calibri" pitchFamily="34" charset="0"/>
                        </a:rPr>
                        <a:t>STATUS</a:t>
                      </a:r>
                    </a:p>
                  </a:txBody>
                  <a:tcPr marL="91449" marR="91449" marT="45251" marB="45251" anchor="ctr">
                    <a:lnL w="31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a:noFill/>
                    </a:lnTlToBr>
                    <a:lnBlToTr>
                      <a:noFill/>
                    </a:lnBlToTr>
                    <a:solidFill>
                      <a:schemeClr val="bg1">
                        <a:lumMod val="8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900" b="1" kern="1200" dirty="0">
                          <a:solidFill>
                            <a:schemeClr val="tx1">
                              <a:lumMod val="50000"/>
                              <a:lumOff val="50000"/>
                            </a:schemeClr>
                          </a:solidFill>
                          <a:latin typeface="Calibri" pitchFamily="34" charset="0"/>
                          <a:ea typeface="+mn-ea"/>
                          <a:cs typeface="Calibri" pitchFamily="34" charset="0"/>
                        </a:rPr>
                        <a:t>RECOVERY</a:t>
                      </a:r>
                    </a:p>
                  </a:txBody>
                  <a:tcPr marL="91449" marR="91449" marT="45251" marB="45251" anchor="ctr">
                    <a:lnL w="31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a:noFill/>
                    </a:lnTlToBr>
                    <a:lnBlToTr>
                      <a:noFill/>
                    </a:lnBlToTr>
                    <a:solidFill>
                      <a:schemeClr val="bg1">
                        <a:lumMod val="85000"/>
                      </a:schemeClr>
                    </a:solidFill>
                  </a:tcPr>
                </a:tc>
                <a:extLst>
                  <a:ext uri="{0D108BD9-81ED-4DB2-BD59-A6C34878D82A}">
                    <a16:rowId xmlns:a16="http://schemas.microsoft.com/office/drawing/2014/main" val="10000"/>
                  </a:ext>
                </a:extLst>
              </a:tr>
              <a:tr h="90528">
                <a:tc gridSpan="5">
                  <a:txBody>
                    <a:bodyPr/>
                    <a:lstStyle/>
                    <a:p>
                      <a:pPr algn="ctr"/>
                      <a:endParaRPr lang="en-US" sz="100" b="1" dirty="0">
                        <a:solidFill>
                          <a:schemeClr val="tx1">
                            <a:lumMod val="50000"/>
                            <a:lumOff val="50000"/>
                          </a:schemeClr>
                        </a:solidFill>
                        <a:latin typeface="Calibri" pitchFamily="34" charset="0"/>
                        <a:cs typeface="Calibri" pitchFamily="34" charset="0"/>
                      </a:endParaRPr>
                    </a:p>
                  </a:txBody>
                  <a:tcPr marL="91449" marR="91449"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hMerge="1">
                  <a:txBody>
                    <a:bodyPr/>
                    <a:lstStyle/>
                    <a:p>
                      <a:pPr algn="ctr"/>
                      <a:endParaRPr lang="en-US" sz="100" b="1" dirty="0">
                        <a:solidFill>
                          <a:schemeClr val="tx1">
                            <a:lumMod val="50000"/>
                            <a:lumOff val="50000"/>
                          </a:schemeClr>
                        </a:solidFill>
                        <a:latin typeface="Calibri" pitchFamily="34" charset="0"/>
                        <a:cs typeface="Calibri" pitchFamily="34" charset="0"/>
                      </a:endParaRPr>
                    </a:p>
                  </a:txBody>
                  <a:tcPr marT="0" marB="0"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00" b="1" dirty="0">
                        <a:solidFill>
                          <a:schemeClr val="tx1">
                            <a:lumMod val="50000"/>
                            <a:lumOff val="50000"/>
                          </a:schemeClr>
                        </a:solidFill>
                        <a:latin typeface="Calibri" pitchFamily="34" charset="0"/>
                        <a:cs typeface="Calibri" pitchFamily="34" charset="0"/>
                      </a:endParaRPr>
                    </a:p>
                  </a:txBody>
                  <a:tcPr marT="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no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00" b="1" dirty="0">
                        <a:solidFill>
                          <a:schemeClr val="tx1">
                            <a:lumMod val="50000"/>
                            <a:lumOff val="50000"/>
                          </a:schemeClr>
                        </a:solidFill>
                        <a:latin typeface="Calibri" pitchFamily="34" charset="0"/>
                        <a:cs typeface="Calibri" pitchFamily="34" charset="0"/>
                      </a:endParaRPr>
                    </a:p>
                  </a:txBody>
                  <a:tcPr marL="0" marR="0" marT="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no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00" b="1" kern="1200" dirty="0">
                        <a:solidFill>
                          <a:schemeClr val="tx1">
                            <a:lumMod val="50000"/>
                            <a:lumOff val="50000"/>
                          </a:schemeClr>
                        </a:solidFill>
                        <a:latin typeface="Calibri" pitchFamily="34" charset="0"/>
                        <a:ea typeface="+mn-ea"/>
                        <a:cs typeface="Calibri" pitchFamily="34" charset="0"/>
                      </a:endParaRPr>
                    </a:p>
                  </a:txBody>
                  <a:tcPr marT="0" marB="0" anchor="ctr">
                    <a:lnL w="3175" cap="flat" cmpd="sng" algn="ctr">
                      <a:solidFill>
                        <a:schemeClr val="bg1">
                          <a:lumMod val="65000"/>
                        </a:schemeClr>
                      </a:solidFill>
                      <a:prstDash val="solid"/>
                      <a:round/>
                      <a:headEnd type="none" w="med" len="med"/>
                      <a:tailEnd type="none" w="med" len="med"/>
                    </a:lnL>
                    <a:lnR w="12700" cap="flat" cmpd="sng" algn="ctr">
                      <a:noFill/>
                      <a:prstDash val="solid"/>
                      <a:round/>
                      <a:headEnd type="none" w="med" len="med"/>
                      <a:tailEnd type="none" w="med" len="med"/>
                    </a:lnR>
                    <a:lnT w="3175" cap="flat" cmpd="sng" algn="ctr">
                      <a:no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algn="ctr"/>
                      <a:endParaRPr lang="en-US" sz="100" b="1" dirty="0">
                        <a:solidFill>
                          <a:schemeClr val="tx1">
                            <a:lumMod val="50000"/>
                            <a:lumOff val="50000"/>
                          </a:schemeClr>
                        </a:solidFill>
                        <a:latin typeface="Calibri" pitchFamily="34" charset="0"/>
                        <a:cs typeface="Calibri" pitchFamily="34" charset="0"/>
                      </a:endParaRPr>
                    </a:p>
                  </a:txBody>
                  <a:tcPr marL="91449" marR="91449"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00124">
                <a:tc>
                  <a:txBody>
                    <a:bodyPr/>
                    <a:lstStyle/>
                    <a:p>
                      <a:pPr algn="ctr" fontAlgn="ctr">
                        <a:lnSpc>
                          <a:spcPts val="1000"/>
                        </a:lnSpc>
                      </a:pPr>
                      <a:r>
                        <a:rPr lang="en-US" sz="1000" b="1" i="0" u="none" strike="noStrike" dirty="0">
                          <a:solidFill>
                            <a:schemeClr val="tx1">
                              <a:lumMod val="75000"/>
                              <a:lumOff val="25000"/>
                            </a:schemeClr>
                          </a:solidFill>
                          <a:effectLst/>
                          <a:latin typeface="Calibri" pitchFamily="34" charset="0"/>
                          <a:cs typeface="Calibri" pitchFamily="34" charset="0"/>
                        </a:rPr>
                        <a:t>Corp. Risk Management</a:t>
                      </a:r>
                    </a:p>
                  </a:txBody>
                  <a:tcPr marL="9526" marR="9526" marT="9432"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algn="l" fontAlgn="ctr"/>
                      <a:r>
                        <a:rPr lang="en-US" sz="900" b="0" i="0" u="none" strike="noStrike" dirty="0">
                          <a:solidFill>
                            <a:srgbClr val="5F5F5F"/>
                          </a:solidFill>
                          <a:effectLst/>
                          <a:latin typeface="Calibri" pitchFamily="34" charset="0"/>
                          <a:cs typeface="Calibri" pitchFamily="34" charset="0"/>
                        </a:rPr>
                        <a:t>Anti Money</a:t>
                      </a:r>
                      <a:r>
                        <a:rPr lang="en-US" sz="900" b="0" i="0" u="none" strike="noStrike" baseline="0" dirty="0">
                          <a:solidFill>
                            <a:srgbClr val="5F5F5F"/>
                          </a:solidFill>
                          <a:effectLst/>
                          <a:latin typeface="Calibri" pitchFamily="34" charset="0"/>
                          <a:cs typeface="Calibri" pitchFamily="34" charset="0"/>
                        </a:rPr>
                        <a:t> Laundering</a:t>
                      </a:r>
                      <a:endParaRPr lang="en-US" sz="900" b="0" i="0" u="none" strike="noStrike" dirty="0">
                        <a:solidFill>
                          <a:srgbClr val="5F5F5F"/>
                        </a:solidFill>
                        <a:effectLst/>
                        <a:latin typeface="Calibri" pitchFamily="34" charset="0"/>
                        <a:cs typeface="Calibri" pitchFamily="34" charset="0"/>
                      </a:endParaRPr>
                    </a:p>
                  </a:txBody>
                  <a:tcPr marL="91449" marR="9526" marT="9432"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algn="ctr" fontAlgn="ctr"/>
                      <a:r>
                        <a:rPr lang="en-US" sz="1000" b="1" i="0" u="none" strike="noStrike" dirty="0">
                          <a:solidFill>
                            <a:srgbClr val="4BACC6"/>
                          </a:solidFill>
                          <a:effectLst/>
                          <a:latin typeface="Calibri" pitchFamily="34" charset="0"/>
                          <a:cs typeface="Calibri" pitchFamily="34" charset="0"/>
                        </a:rPr>
                        <a:t>Q1 2014</a:t>
                      </a:r>
                    </a:p>
                  </a:txBody>
                  <a:tcPr marL="9526" marR="9526" marT="9432"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algn="l" fontAlgn="ctr"/>
                      <a:r>
                        <a:rPr lang="en-US" sz="1000" b="1" i="0" u="none" strike="noStrike" dirty="0">
                          <a:solidFill>
                            <a:srgbClr val="0C2074"/>
                          </a:solidFill>
                          <a:effectLst/>
                          <a:latin typeface="Calibri" pitchFamily="34" charset="0"/>
                          <a:cs typeface="Calibri" pitchFamily="34" charset="0"/>
                        </a:rPr>
                        <a:t>$8.2 MM</a:t>
                      </a:r>
                    </a:p>
                  </a:txBody>
                  <a:tcPr marL="182897" marR="9526" marT="9432"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kern="1200" cap="none" normalizeH="0" baseline="0" dirty="0">
                          <a:ln>
                            <a:noFill/>
                          </a:ln>
                          <a:solidFill>
                            <a:schemeClr val="accent5"/>
                          </a:solidFill>
                          <a:effectLst/>
                          <a:latin typeface="Calibri" pitchFamily="34" charset="0"/>
                          <a:ea typeface="+mn-ea"/>
                          <a:cs typeface="Calibri" pitchFamily="34" charset="0"/>
                          <a:sym typeface="Wingdings 2"/>
                        </a:rPr>
                        <a:t></a:t>
                      </a:r>
                      <a:endParaRPr kumimoji="0" lang="en-US" sz="1600" b="1" i="0" u="none" strike="noStrike" kern="1200" cap="none" normalizeH="0" baseline="0" dirty="0">
                        <a:ln>
                          <a:noFill/>
                        </a:ln>
                        <a:solidFill>
                          <a:schemeClr val="accent5"/>
                        </a:solidFill>
                        <a:effectLst/>
                        <a:latin typeface="Calibri" pitchFamily="34" charset="0"/>
                        <a:ea typeface="+mn-ea"/>
                        <a:cs typeface="Calibri" pitchFamily="34" charset="0"/>
                      </a:endParaRPr>
                    </a:p>
                  </a:txBody>
                  <a:tcPr marL="0" marR="0" marT="0" marB="0"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ts val="800"/>
                        </a:lnSpc>
                        <a:spcBef>
                          <a:spcPct val="0"/>
                        </a:spcBef>
                        <a:spcAft>
                          <a:spcPct val="0"/>
                        </a:spcAft>
                        <a:buClrTx/>
                        <a:buSzTx/>
                        <a:buFontTx/>
                        <a:buNone/>
                        <a:tabLst/>
                        <a:defRPr/>
                      </a:pPr>
                      <a:r>
                        <a:rPr lang="en-US" sz="900" u="none" strike="noStrike" dirty="0">
                          <a:solidFill>
                            <a:srgbClr val="5F5F5F"/>
                          </a:solidFill>
                          <a:effectLst/>
                          <a:latin typeface="Calibri" pitchFamily="34" charset="0"/>
                          <a:cs typeface="Calibri" pitchFamily="34" charset="0"/>
                        </a:rPr>
                        <a:t>Internal/vendor resource constraints. Expect recovery by end of July.</a:t>
                      </a:r>
                      <a:endParaRPr lang="en-US" sz="900" b="0" i="0" u="none" strike="noStrike" dirty="0">
                        <a:solidFill>
                          <a:srgbClr val="5F5F5F"/>
                        </a:solidFill>
                        <a:effectLst/>
                        <a:latin typeface="Calibri" pitchFamily="34" charset="0"/>
                        <a:cs typeface="Calibri" pitchFamily="34" charset="0"/>
                      </a:endParaRPr>
                    </a:p>
                  </a:txBody>
                  <a:tcPr marL="45724" marR="45724" marT="45264" marB="4526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4306">
                <a:tc gridSpan="5">
                  <a:txBody>
                    <a:bodyPr/>
                    <a:lstStyle/>
                    <a:p>
                      <a:pPr algn="ctr" fontAlgn="ctr"/>
                      <a:endParaRPr lang="en-US" sz="200" b="1" i="0" u="none" strike="noStrike" dirty="0">
                        <a:solidFill>
                          <a:srgbClr val="4BACC6"/>
                        </a:solidFill>
                        <a:effectLst/>
                        <a:latin typeface="Calibri" pitchFamily="34" charset="0"/>
                        <a:cs typeface="Calibri" pitchFamily="34" charset="0"/>
                      </a:endParaRPr>
                    </a:p>
                  </a:txBody>
                  <a:tcPr marL="182897" marR="9526" marT="9432" marB="0" anchor="ctr">
                    <a:lnL w="31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hMerge="1">
                  <a:txBody>
                    <a:bodyPr/>
                    <a:lstStyle/>
                    <a:p>
                      <a:pPr algn="l" fontAlgn="ctr"/>
                      <a:endParaRPr lang="en-US" sz="200" b="0" i="0" u="none" strike="noStrike" dirty="0">
                        <a:solidFill>
                          <a:srgbClr val="5F5F5F"/>
                        </a:solidFill>
                        <a:effectLst/>
                        <a:latin typeface="Calibri" pitchFamily="34" charset="0"/>
                        <a:cs typeface="Calibri" pitchFamily="34" charset="0"/>
                      </a:endParaRPr>
                    </a:p>
                  </a:txBody>
                  <a:tcPr marR="9525" marT="9525"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a:noFill/>
                    </a:lnTlToBr>
                    <a:lnBlToTr>
                      <a:noFill/>
                    </a:lnBlToTr>
                    <a:noFill/>
                  </a:tcPr>
                </a:tc>
                <a:tc hMerge="1">
                  <a:txBody>
                    <a:bodyPr/>
                    <a:lstStyle/>
                    <a:p>
                      <a:pPr algn="ctr" fontAlgn="ctr"/>
                      <a:endParaRPr lang="en-US" sz="200" b="0" i="0" u="none" strike="noStrike" dirty="0">
                        <a:solidFill>
                          <a:srgbClr val="5F5F5F"/>
                        </a:solidFill>
                        <a:effectLst/>
                        <a:latin typeface="Calibri" pitchFamily="34" charset="0"/>
                        <a:cs typeface="Calibri" pitchFamily="34" charset="0"/>
                      </a:endParaRPr>
                    </a:p>
                  </a:txBody>
                  <a:tcPr marL="9525" marR="9525" marT="9525"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a:noFill/>
                    </a:lnTlToBr>
                    <a:lnBlToTr>
                      <a:noFill/>
                    </a:lnBlToTr>
                    <a:noFill/>
                  </a:tcPr>
                </a:tc>
                <a:tc hMerge="1">
                  <a:txBody>
                    <a:bodyPr/>
                    <a:lstStyle/>
                    <a:p>
                      <a:pPr algn="ctr" fontAlgn="ctr"/>
                      <a:endParaRPr lang="en-US" sz="200" b="0" i="0" u="none" strike="noStrike" dirty="0">
                        <a:solidFill>
                          <a:srgbClr val="5F5F5F"/>
                        </a:solidFill>
                        <a:effectLst/>
                        <a:latin typeface="Calibri" pitchFamily="34" charset="0"/>
                        <a:cs typeface="Calibri" pitchFamily="34" charset="0"/>
                      </a:endParaRPr>
                    </a:p>
                  </a:txBody>
                  <a:tcPr marL="9525" marR="9525" marT="9525"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a:noFill/>
                    </a:lnTlToBr>
                    <a:lnBlToTr>
                      <a:noFill/>
                    </a:lnBlToTr>
                    <a:noFill/>
                  </a:tcPr>
                </a:tc>
                <a:tc hMerge="1">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00" b="0" i="0" u="none" strike="noStrike" kern="1200" cap="none" normalizeH="0" baseline="0" dirty="0">
                        <a:ln>
                          <a:noFill/>
                        </a:ln>
                        <a:solidFill>
                          <a:srgbClr val="FFC000"/>
                        </a:solidFill>
                        <a:effectLst/>
                        <a:latin typeface="Calibri" pitchFamily="34" charset="0"/>
                        <a:ea typeface="+mn-ea"/>
                        <a:cs typeface="Calibri" pitchFamily="34" charset="0"/>
                      </a:endParaRPr>
                    </a:p>
                  </a:txBody>
                  <a:tcPr marL="0" marR="0" marT="0" marB="0" anchor="ctr" horzOverflow="overflow">
                    <a:lnL w="3175" cap="flat" cmpd="sng" algn="ctr">
                      <a:solidFill>
                        <a:schemeClr val="bg1">
                          <a:lumMod val="6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algn="ctr" fontAlgn="ctr"/>
                      <a:endParaRPr lang="en-US" sz="200" b="1" i="0" u="none" strike="noStrike" dirty="0">
                        <a:solidFill>
                          <a:srgbClr val="4BACC6"/>
                        </a:solidFill>
                        <a:effectLst/>
                        <a:latin typeface="Calibri" pitchFamily="34" charset="0"/>
                        <a:cs typeface="Calibri" pitchFamily="34" charset="0"/>
                      </a:endParaRPr>
                    </a:p>
                  </a:txBody>
                  <a:tcPr marL="45724" marR="45724" marT="0" marB="0" anchor="ctr">
                    <a:lnL w="31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00124">
                <a:tc>
                  <a:txBody>
                    <a:bodyPr/>
                    <a:lstStyle/>
                    <a:p>
                      <a:pPr algn="ctr" fontAlgn="ctr">
                        <a:lnSpc>
                          <a:spcPts val="1000"/>
                        </a:lnSpc>
                      </a:pPr>
                      <a:r>
                        <a:rPr lang="en-US" sz="1000" b="1" i="0" u="none" strike="noStrike" dirty="0">
                          <a:solidFill>
                            <a:schemeClr val="tx1">
                              <a:lumMod val="75000"/>
                              <a:lumOff val="25000"/>
                            </a:schemeClr>
                          </a:solidFill>
                          <a:effectLst/>
                          <a:latin typeface="Calibri" pitchFamily="34" charset="0"/>
                          <a:cs typeface="Calibri" pitchFamily="34" charset="0"/>
                        </a:rPr>
                        <a:t>Enterprise Revenue Office</a:t>
                      </a:r>
                    </a:p>
                  </a:txBody>
                  <a:tcPr marL="9526" marR="9526" marT="9432"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algn="l" fontAlgn="ctr"/>
                      <a:r>
                        <a:rPr lang="en-US" sz="900" b="0" i="0" u="none" strike="noStrike" dirty="0">
                          <a:solidFill>
                            <a:srgbClr val="5F5F5F"/>
                          </a:solidFill>
                          <a:effectLst/>
                          <a:latin typeface="Calibri" pitchFamily="34" charset="0"/>
                          <a:cs typeface="Calibri" pitchFamily="34" charset="0"/>
                        </a:rPr>
                        <a:t>Internet Channel Technology Refresh</a:t>
                      </a:r>
                    </a:p>
                  </a:txBody>
                  <a:tcPr marL="91449" marR="9526" marT="9432"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algn="ctr" fontAlgn="ctr"/>
                      <a:r>
                        <a:rPr lang="en-US" sz="1000" b="1" i="0" u="none" strike="noStrike" dirty="0">
                          <a:solidFill>
                            <a:srgbClr val="4BACC6"/>
                          </a:solidFill>
                          <a:effectLst/>
                          <a:latin typeface="Calibri" pitchFamily="34" charset="0"/>
                          <a:cs typeface="Calibri" pitchFamily="34" charset="0"/>
                        </a:rPr>
                        <a:t>Q2 2014</a:t>
                      </a:r>
                    </a:p>
                  </a:txBody>
                  <a:tcPr marL="9526" marR="9526" marT="9432"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algn="l" fontAlgn="ctr"/>
                      <a:r>
                        <a:rPr lang="en-US" sz="1000" b="1" i="0" u="none" strike="noStrike" dirty="0">
                          <a:solidFill>
                            <a:srgbClr val="0C2074"/>
                          </a:solidFill>
                          <a:effectLst/>
                          <a:latin typeface="Calibri" pitchFamily="34" charset="0"/>
                          <a:cs typeface="Calibri" pitchFamily="34" charset="0"/>
                        </a:rPr>
                        <a:t>$146.0 MM</a:t>
                      </a:r>
                    </a:p>
                  </a:txBody>
                  <a:tcPr marL="182897" marR="9526" marT="9432"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kern="1200" cap="none" normalizeH="0" baseline="0" dirty="0">
                          <a:ln>
                            <a:noFill/>
                          </a:ln>
                          <a:solidFill>
                            <a:schemeClr val="accent5"/>
                          </a:solidFill>
                          <a:effectLst/>
                          <a:latin typeface="Calibri" pitchFamily="34" charset="0"/>
                          <a:ea typeface="+mn-ea"/>
                          <a:cs typeface="Calibri" pitchFamily="34" charset="0"/>
                          <a:sym typeface="Wingdings 2"/>
                        </a:rPr>
                        <a:t></a:t>
                      </a:r>
                      <a:endParaRPr kumimoji="0" lang="en-US" sz="1600" b="1" i="0" u="none" strike="noStrike" kern="1200" cap="none" normalizeH="0" baseline="0" dirty="0">
                        <a:ln>
                          <a:noFill/>
                        </a:ln>
                        <a:solidFill>
                          <a:schemeClr val="accent5"/>
                        </a:solidFill>
                        <a:effectLst/>
                        <a:latin typeface="Calibri" pitchFamily="34" charset="0"/>
                        <a:ea typeface="+mn-ea"/>
                        <a:cs typeface="Calibri" pitchFamily="34" charset="0"/>
                      </a:endParaRPr>
                    </a:p>
                  </a:txBody>
                  <a:tcPr marL="0" marR="0" marT="0" marB="0"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ts val="800"/>
                        </a:lnSpc>
                        <a:spcBef>
                          <a:spcPct val="0"/>
                        </a:spcBef>
                        <a:spcAft>
                          <a:spcPct val="0"/>
                        </a:spcAft>
                        <a:buClrTx/>
                        <a:buSzTx/>
                        <a:buFontTx/>
                        <a:buNone/>
                        <a:tabLst/>
                        <a:defRPr/>
                      </a:pPr>
                      <a:r>
                        <a:rPr lang="en-US" sz="900" u="none" strike="noStrike" dirty="0">
                          <a:solidFill>
                            <a:srgbClr val="5F5F5F"/>
                          </a:solidFill>
                          <a:effectLst/>
                          <a:latin typeface="Calibri" pitchFamily="34" charset="0"/>
                          <a:cs typeface="Calibri" pitchFamily="34" charset="0"/>
                        </a:rPr>
                        <a:t>Late delivery of internal code.</a:t>
                      </a:r>
                      <a:r>
                        <a:rPr lang="en-US" sz="900" u="none" strike="noStrike" baseline="0" dirty="0">
                          <a:solidFill>
                            <a:srgbClr val="5F5F5F"/>
                          </a:solidFill>
                          <a:effectLst/>
                          <a:latin typeface="Calibri" pitchFamily="34" charset="0"/>
                          <a:cs typeface="Calibri" pitchFamily="34" charset="0"/>
                        </a:rPr>
                        <a:t> </a:t>
                      </a:r>
                      <a:r>
                        <a:rPr lang="en-US" sz="900" u="none" strike="noStrike" dirty="0">
                          <a:solidFill>
                            <a:srgbClr val="5F5F5F"/>
                          </a:solidFill>
                          <a:effectLst/>
                          <a:latin typeface="Calibri" pitchFamily="34" charset="0"/>
                          <a:cs typeface="Calibri" pitchFamily="34" charset="0"/>
                        </a:rPr>
                        <a:t>Expect recovery by mid July.</a:t>
                      </a:r>
                      <a:endParaRPr lang="en-US" sz="900" b="0" i="0" u="none" strike="noStrike" dirty="0">
                        <a:solidFill>
                          <a:srgbClr val="5F5F5F"/>
                        </a:solidFill>
                        <a:effectLst/>
                        <a:latin typeface="Calibri" pitchFamily="34" charset="0"/>
                        <a:cs typeface="Calibri" pitchFamily="34" charset="0"/>
                      </a:endParaRPr>
                    </a:p>
                  </a:txBody>
                  <a:tcPr marL="45724" marR="45724" marT="45264" marB="4526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54306">
                <a:tc gridSpan="5">
                  <a:txBody>
                    <a:bodyPr/>
                    <a:lstStyle/>
                    <a:p>
                      <a:pPr algn="ctr" fontAlgn="ctr"/>
                      <a:endParaRPr lang="en-US" sz="200" b="1" i="0" u="none" strike="noStrike" dirty="0">
                        <a:solidFill>
                          <a:srgbClr val="4BACC6"/>
                        </a:solidFill>
                        <a:effectLst/>
                        <a:latin typeface="Calibri" pitchFamily="34" charset="0"/>
                        <a:cs typeface="Calibri" pitchFamily="34" charset="0"/>
                      </a:endParaRPr>
                    </a:p>
                  </a:txBody>
                  <a:tcPr marL="182897" marR="9526" marT="9432" marB="0" anchor="ctr">
                    <a:lnL w="31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hMerge="1">
                  <a:txBody>
                    <a:bodyPr/>
                    <a:lstStyle/>
                    <a:p>
                      <a:pPr algn="l" fontAlgn="ctr"/>
                      <a:endParaRPr lang="en-US" sz="200" b="0" i="0" u="none" strike="noStrike" dirty="0">
                        <a:solidFill>
                          <a:srgbClr val="5F5F5F"/>
                        </a:solidFill>
                        <a:effectLst/>
                        <a:latin typeface="Calibri" pitchFamily="34" charset="0"/>
                        <a:cs typeface="Calibri" pitchFamily="34" charset="0"/>
                      </a:endParaRPr>
                    </a:p>
                  </a:txBody>
                  <a:tcPr marR="9525" marT="9525"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a:noFill/>
                    </a:lnTlToBr>
                    <a:lnBlToTr>
                      <a:noFill/>
                    </a:lnBlToTr>
                    <a:noFill/>
                  </a:tcPr>
                </a:tc>
                <a:tc hMerge="1">
                  <a:txBody>
                    <a:bodyPr/>
                    <a:lstStyle/>
                    <a:p>
                      <a:pPr algn="ctr" fontAlgn="ctr"/>
                      <a:endParaRPr lang="en-US" sz="200" b="0" i="0" u="none" strike="noStrike" dirty="0">
                        <a:solidFill>
                          <a:srgbClr val="5F5F5F"/>
                        </a:solidFill>
                        <a:effectLst/>
                        <a:latin typeface="Calibri" pitchFamily="34" charset="0"/>
                        <a:cs typeface="Calibri" pitchFamily="34" charset="0"/>
                      </a:endParaRPr>
                    </a:p>
                  </a:txBody>
                  <a:tcPr marL="9525" marR="9525" marT="9525"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a:noFill/>
                    </a:lnTlToBr>
                    <a:lnBlToTr>
                      <a:noFill/>
                    </a:lnBlToTr>
                    <a:noFill/>
                  </a:tcPr>
                </a:tc>
                <a:tc hMerge="1">
                  <a:txBody>
                    <a:bodyPr/>
                    <a:lstStyle/>
                    <a:p>
                      <a:pPr algn="ctr" fontAlgn="ctr"/>
                      <a:endParaRPr lang="en-US" sz="200" b="0" i="0" u="none" strike="noStrike" dirty="0">
                        <a:solidFill>
                          <a:srgbClr val="5F5F5F"/>
                        </a:solidFill>
                        <a:effectLst/>
                        <a:latin typeface="Calibri" pitchFamily="34" charset="0"/>
                        <a:cs typeface="Calibri" pitchFamily="34" charset="0"/>
                      </a:endParaRPr>
                    </a:p>
                  </a:txBody>
                  <a:tcPr marL="9525" marR="9525" marT="9525"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a:noFill/>
                    </a:lnTlToBr>
                    <a:lnBlToTr>
                      <a:noFill/>
                    </a:lnBlToTr>
                    <a:noFill/>
                  </a:tcPr>
                </a:tc>
                <a:tc hMerge="1">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200" b="0" i="0" u="none" strike="noStrike" kern="1200" cap="none" normalizeH="0" baseline="0" dirty="0">
                        <a:ln>
                          <a:noFill/>
                        </a:ln>
                        <a:solidFill>
                          <a:srgbClr val="00B050"/>
                        </a:solidFill>
                        <a:effectLst/>
                        <a:latin typeface="Calibri" pitchFamily="34" charset="0"/>
                        <a:ea typeface="+mn-ea"/>
                        <a:cs typeface="Calibri" pitchFamily="34" charset="0"/>
                      </a:endParaRPr>
                    </a:p>
                  </a:txBody>
                  <a:tcPr marL="0" marR="0" marT="0" marB="0" anchor="ctr" horzOverflow="overflow">
                    <a:lnL w="3175" cap="flat" cmpd="sng" algn="ctr">
                      <a:solidFill>
                        <a:schemeClr val="bg1">
                          <a:lumMod val="6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algn="ctr" fontAlgn="ctr"/>
                      <a:endParaRPr lang="en-US" sz="200" b="1" i="0" u="none" strike="noStrike" dirty="0">
                        <a:solidFill>
                          <a:srgbClr val="4BACC6"/>
                        </a:solidFill>
                        <a:effectLst/>
                        <a:latin typeface="Calibri" pitchFamily="34" charset="0"/>
                        <a:cs typeface="Calibri" pitchFamily="34" charset="0"/>
                      </a:endParaRPr>
                    </a:p>
                  </a:txBody>
                  <a:tcPr marL="45724" marR="45724" marT="0" marB="0" anchor="ctr">
                    <a:lnL w="31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400124">
                <a:tc>
                  <a:txBody>
                    <a:bodyPr/>
                    <a:lstStyle/>
                    <a:p>
                      <a:pPr algn="ctr" fontAlgn="ctr"/>
                      <a:r>
                        <a:rPr lang="en-US" sz="1000" b="1" i="0" u="none" strike="noStrike" dirty="0">
                          <a:solidFill>
                            <a:schemeClr val="tx1">
                              <a:lumMod val="75000"/>
                              <a:lumOff val="25000"/>
                            </a:schemeClr>
                          </a:solidFill>
                          <a:effectLst/>
                          <a:latin typeface="Calibri" pitchFamily="34" charset="0"/>
                          <a:cs typeface="Calibri" pitchFamily="34" charset="0"/>
                        </a:rPr>
                        <a:t>TOS</a:t>
                      </a:r>
                    </a:p>
                  </a:txBody>
                  <a:tcPr marL="9526" marR="9526" marT="9432"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algn="l" fontAlgn="ctr"/>
                      <a:r>
                        <a:rPr lang="en-US" sz="900" b="0" i="0" u="none" strike="noStrike" dirty="0">
                          <a:solidFill>
                            <a:srgbClr val="5F5F5F"/>
                          </a:solidFill>
                          <a:effectLst/>
                          <a:latin typeface="Calibri" pitchFamily="34" charset="0"/>
                          <a:cs typeface="Calibri" pitchFamily="34" charset="0"/>
                        </a:rPr>
                        <a:t>Payment Processing Portal</a:t>
                      </a:r>
                      <a:r>
                        <a:rPr lang="en-US" sz="900" b="0" i="0" u="none" strike="noStrike" baseline="0" dirty="0">
                          <a:solidFill>
                            <a:srgbClr val="5F5F5F"/>
                          </a:solidFill>
                          <a:effectLst/>
                          <a:latin typeface="Calibri" pitchFamily="34" charset="0"/>
                          <a:cs typeface="Calibri" pitchFamily="34" charset="0"/>
                        </a:rPr>
                        <a:t>  (P3)</a:t>
                      </a:r>
                      <a:endParaRPr lang="en-US" sz="900" b="0" i="0" u="none" strike="noStrike" dirty="0">
                        <a:solidFill>
                          <a:srgbClr val="5F5F5F"/>
                        </a:solidFill>
                        <a:effectLst/>
                        <a:latin typeface="Calibri" pitchFamily="34" charset="0"/>
                        <a:cs typeface="Calibri" pitchFamily="34" charset="0"/>
                      </a:endParaRPr>
                    </a:p>
                  </a:txBody>
                  <a:tcPr marL="91449" marR="9526" marT="9432"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algn="ctr" fontAlgn="ctr"/>
                      <a:r>
                        <a:rPr lang="en-US" sz="1000" b="1" i="0" u="none" strike="noStrike" dirty="0">
                          <a:solidFill>
                            <a:srgbClr val="4BACC6"/>
                          </a:solidFill>
                          <a:effectLst/>
                          <a:latin typeface="Calibri" pitchFamily="34" charset="0"/>
                          <a:cs typeface="Calibri" pitchFamily="34" charset="0"/>
                        </a:rPr>
                        <a:t>Q4 2013</a:t>
                      </a:r>
                    </a:p>
                  </a:txBody>
                  <a:tcPr marL="9526" marR="9526" marT="9432"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algn="l" fontAlgn="ctr"/>
                      <a:r>
                        <a:rPr lang="en-US" sz="1000" b="1" i="0" u="none" strike="noStrike" dirty="0">
                          <a:solidFill>
                            <a:srgbClr val="0C2074"/>
                          </a:solidFill>
                          <a:effectLst/>
                          <a:latin typeface="Calibri" pitchFamily="34" charset="0"/>
                          <a:cs typeface="Calibri" pitchFamily="34" charset="0"/>
                        </a:rPr>
                        <a:t>$49.9 MM</a:t>
                      </a:r>
                    </a:p>
                  </a:txBody>
                  <a:tcPr marL="182897" marR="9526" marT="9432"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kern="1200" cap="none" normalizeH="0" baseline="0" dirty="0">
                          <a:ln>
                            <a:noFill/>
                          </a:ln>
                          <a:solidFill>
                            <a:schemeClr val="accent4"/>
                          </a:solidFill>
                          <a:effectLst/>
                          <a:latin typeface="Calibri" pitchFamily="34" charset="0"/>
                          <a:ea typeface="+mn-ea"/>
                          <a:cs typeface="Calibri" pitchFamily="34" charset="0"/>
                          <a:sym typeface="Wingdings 2"/>
                        </a:rPr>
                        <a:t></a:t>
                      </a:r>
                      <a:endParaRPr kumimoji="0" lang="en-US" sz="1600" b="1" i="0" u="none" strike="noStrike" kern="1200" cap="none" normalizeH="0" baseline="0" dirty="0">
                        <a:ln>
                          <a:noFill/>
                        </a:ln>
                        <a:solidFill>
                          <a:schemeClr val="accent4"/>
                        </a:solidFill>
                        <a:effectLst/>
                        <a:latin typeface="Calibri" pitchFamily="34" charset="0"/>
                        <a:ea typeface="+mn-ea"/>
                        <a:cs typeface="Calibri" pitchFamily="34" charset="0"/>
                      </a:endParaRPr>
                    </a:p>
                  </a:txBody>
                  <a:tcPr marL="0" marR="0" marT="0" marB="0"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ts val="800"/>
                        </a:lnSpc>
                        <a:spcBef>
                          <a:spcPct val="0"/>
                        </a:spcBef>
                        <a:spcAft>
                          <a:spcPct val="0"/>
                        </a:spcAft>
                        <a:buClrTx/>
                        <a:buSzTx/>
                        <a:buFontTx/>
                        <a:buNone/>
                        <a:tabLst/>
                        <a:defRPr/>
                      </a:pPr>
                      <a:r>
                        <a:rPr lang="en-US" sz="900" u="none" strike="noStrike" dirty="0">
                          <a:solidFill>
                            <a:srgbClr val="5F5F5F"/>
                          </a:solidFill>
                          <a:effectLst/>
                          <a:latin typeface="Calibri" pitchFamily="34" charset="0"/>
                          <a:cs typeface="Calibri" pitchFamily="34" charset="0"/>
                        </a:rPr>
                        <a:t>Vendor delivery delays. Implementation delay impact of 2 months.</a:t>
                      </a:r>
                      <a:endParaRPr lang="en-US" sz="900" b="0" i="0" u="none" strike="noStrike" dirty="0">
                        <a:solidFill>
                          <a:srgbClr val="5F5F5F"/>
                        </a:solidFill>
                        <a:effectLst/>
                        <a:latin typeface="Calibri" pitchFamily="34" charset="0"/>
                        <a:cs typeface="Calibri" pitchFamily="34" charset="0"/>
                      </a:endParaRPr>
                    </a:p>
                  </a:txBody>
                  <a:tcPr marL="45724" marR="45724" marT="45264" marB="4526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bl>
          </a:graphicData>
        </a:graphic>
      </p:graphicFrame>
      <p:sp>
        <p:nvSpPr>
          <p:cNvPr id="9" name="Rectangle 8">
            <a:extLst>
              <a:ext uri="{FF2B5EF4-FFF2-40B4-BE49-F238E27FC236}">
                <a16:creationId xmlns:a16="http://schemas.microsoft.com/office/drawing/2014/main" id="{9CD38678-B03A-830E-9AFD-BBACEECD02DB}"/>
              </a:ext>
            </a:extLst>
          </p:cNvPr>
          <p:cNvSpPr/>
          <p:nvPr/>
        </p:nvSpPr>
        <p:spPr bwMode="auto">
          <a:xfrm>
            <a:off x="714375" y="3689350"/>
            <a:ext cx="3171825" cy="1835150"/>
          </a:xfrm>
          <a:prstGeom prst="rect">
            <a:avLst/>
          </a:prstGeom>
        </p:spPr>
        <p:txBody>
          <a:bodyPr>
            <a:spAutoFit/>
          </a:bodyPr>
          <a:lstStyle/>
          <a:p>
            <a:pPr marL="342900" indent="-342900" eaLnBrk="1" hangingPunct="1">
              <a:lnSpc>
                <a:spcPts val="1800"/>
              </a:lnSpc>
              <a:spcBef>
                <a:spcPts val="0"/>
              </a:spcBef>
              <a:buFont typeface="+mj-lt"/>
              <a:buAutoNum type="arabicPeriod"/>
              <a:defRPr/>
            </a:pPr>
            <a:r>
              <a:rPr lang="en-US" sz="1400" b="1" dirty="0">
                <a:solidFill>
                  <a:srgbClr val="0C2074"/>
                </a:solidFill>
                <a:cs typeface="Calibri" pitchFamily="34" charset="0"/>
              </a:rPr>
              <a:t>Program Name</a:t>
            </a:r>
          </a:p>
          <a:p>
            <a:pPr marL="365760" lvl="1" indent="-173736" eaLnBrk="1" hangingPunct="1">
              <a:lnSpc>
                <a:spcPts val="1400"/>
              </a:lnSpc>
              <a:spcBef>
                <a:spcPts val="0"/>
              </a:spcBef>
              <a:spcAft>
                <a:spcPts val="0"/>
              </a:spcAft>
              <a:buClr>
                <a:schemeClr val="bg1">
                  <a:lumMod val="65000"/>
                </a:schemeClr>
              </a:buClr>
              <a:buFont typeface="Calibri" panose="020F0502020204030204" pitchFamily="34" charset="0"/>
              <a:buChar char="−"/>
              <a:defRPr/>
            </a:pPr>
            <a:r>
              <a:rPr lang="en-US" sz="1000" dirty="0">
                <a:solidFill>
                  <a:schemeClr val="bg1">
                    <a:lumMod val="50000"/>
                  </a:schemeClr>
                </a:solidFill>
                <a:cs typeface="Calibri" pitchFamily="34" charset="0"/>
              </a:rPr>
              <a:t>Sub Bullet</a:t>
            </a:r>
          </a:p>
          <a:p>
            <a:pPr marL="365760" lvl="1" indent="-173736" eaLnBrk="1" hangingPunct="1">
              <a:lnSpc>
                <a:spcPts val="1400"/>
              </a:lnSpc>
              <a:spcBef>
                <a:spcPts val="0"/>
              </a:spcBef>
              <a:spcAft>
                <a:spcPts val="0"/>
              </a:spcAft>
              <a:buClr>
                <a:schemeClr val="bg1">
                  <a:lumMod val="65000"/>
                </a:schemeClr>
              </a:buClr>
              <a:buFont typeface="Calibri" panose="020F0502020204030204" pitchFamily="34" charset="0"/>
              <a:buChar char="−"/>
              <a:defRPr/>
            </a:pPr>
            <a:r>
              <a:rPr lang="en-US" sz="1000" dirty="0">
                <a:solidFill>
                  <a:schemeClr val="bg1">
                    <a:lumMod val="50000"/>
                  </a:schemeClr>
                </a:solidFill>
                <a:cs typeface="Calibri" pitchFamily="34" charset="0"/>
              </a:rPr>
              <a:t>Sub Bullet</a:t>
            </a:r>
          </a:p>
          <a:p>
            <a:pPr marL="342900" indent="-342900" eaLnBrk="1" hangingPunct="1">
              <a:lnSpc>
                <a:spcPts val="1800"/>
              </a:lnSpc>
              <a:spcBef>
                <a:spcPts val="600"/>
              </a:spcBef>
              <a:buFont typeface="+mj-lt"/>
              <a:buAutoNum type="arabicPeriod"/>
              <a:defRPr/>
            </a:pPr>
            <a:r>
              <a:rPr lang="en-US" sz="1400" b="1" dirty="0">
                <a:solidFill>
                  <a:srgbClr val="0C2074"/>
                </a:solidFill>
                <a:cs typeface="Calibri" pitchFamily="34" charset="0"/>
              </a:rPr>
              <a:t>Bullet</a:t>
            </a:r>
          </a:p>
          <a:p>
            <a:pPr marL="365760" lvl="1" indent="-173736" eaLnBrk="1" hangingPunct="1">
              <a:lnSpc>
                <a:spcPts val="1400"/>
              </a:lnSpc>
              <a:spcBef>
                <a:spcPts val="0"/>
              </a:spcBef>
              <a:spcAft>
                <a:spcPts val="0"/>
              </a:spcAft>
              <a:buClr>
                <a:schemeClr val="bg1">
                  <a:lumMod val="65000"/>
                </a:schemeClr>
              </a:buClr>
              <a:buFont typeface="Calibri" panose="020F0502020204030204" pitchFamily="34" charset="0"/>
              <a:buChar char="−"/>
              <a:defRPr/>
            </a:pPr>
            <a:r>
              <a:rPr lang="en-US" sz="1000" dirty="0">
                <a:solidFill>
                  <a:schemeClr val="bg1">
                    <a:lumMod val="50000"/>
                  </a:schemeClr>
                </a:solidFill>
                <a:cs typeface="Calibri" pitchFamily="34" charset="0"/>
              </a:rPr>
              <a:t>Sub Bullet</a:t>
            </a:r>
          </a:p>
          <a:p>
            <a:pPr marL="342900" indent="-342900" eaLnBrk="1" hangingPunct="1">
              <a:lnSpc>
                <a:spcPts val="1800"/>
              </a:lnSpc>
              <a:spcBef>
                <a:spcPts val="600"/>
              </a:spcBef>
              <a:buFont typeface="+mj-lt"/>
              <a:buAutoNum type="arabicPeriod"/>
              <a:defRPr/>
            </a:pPr>
            <a:r>
              <a:rPr lang="en-US" sz="1400" b="1" dirty="0">
                <a:solidFill>
                  <a:srgbClr val="0C2074"/>
                </a:solidFill>
                <a:cs typeface="Calibri" pitchFamily="34" charset="0"/>
              </a:rPr>
              <a:t>Bullet</a:t>
            </a:r>
          </a:p>
          <a:p>
            <a:pPr marL="365760" lvl="1" indent="-173736" eaLnBrk="1" hangingPunct="1">
              <a:lnSpc>
                <a:spcPts val="1400"/>
              </a:lnSpc>
              <a:spcBef>
                <a:spcPts val="0"/>
              </a:spcBef>
              <a:spcAft>
                <a:spcPts val="0"/>
              </a:spcAft>
              <a:buClr>
                <a:schemeClr val="bg1">
                  <a:lumMod val="65000"/>
                </a:schemeClr>
              </a:buClr>
              <a:buFont typeface="Calibri" panose="020F0502020204030204" pitchFamily="34" charset="0"/>
              <a:buChar char="−"/>
              <a:defRPr/>
            </a:pPr>
            <a:r>
              <a:rPr lang="en-US" sz="1000" dirty="0">
                <a:solidFill>
                  <a:schemeClr val="bg1">
                    <a:lumMod val="50000"/>
                  </a:schemeClr>
                </a:solidFill>
                <a:cs typeface="Calibri" pitchFamily="34" charset="0"/>
              </a:rPr>
              <a:t>Sub Bullet</a:t>
            </a:r>
          </a:p>
          <a:p>
            <a:pPr marL="365760" lvl="1" indent="-173736" eaLnBrk="1" hangingPunct="1">
              <a:lnSpc>
                <a:spcPts val="1400"/>
              </a:lnSpc>
              <a:spcBef>
                <a:spcPts val="0"/>
              </a:spcBef>
              <a:spcAft>
                <a:spcPts val="300"/>
              </a:spcAft>
              <a:buClr>
                <a:schemeClr val="bg1">
                  <a:lumMod val="65000"/>
                </a:schemeClr>
              </a:buClr>
              <a:buFont typeface="Calibri" panose="020F0502020204030204" pitchFamily="34" charset="0"/>
              <a:buChar char="−"/>
              <a:defRPr/>
            </a:pPr>
            <a:endParaRPr lang="en-US" sz="1000" dirty="0">
              <a:solidFill>
                <a:schemeClr val="bg1">
                  <a:lumMod val="50000"/>
                </a:schemeClr>
              </a:solidFill>
              <a:cs typeface="Calibri" pitchFamily="34" charset="0"/>
            </a:endParaRPr>
          </a:p>
        </p:txBody>
      </p:sp>
      <p:sp>
        <p:nvSpPr>
          <p:cNvPr id="10" name="Rectangle 9">
            <a:extLst>
              <a:ext uri="{FF2B5EF4-FFF2-40B4-BE49-F238E27FC236}">
                <a16:creationId xmlns:a16="http://schemas.microsoft.com/office/drawing/2014/main" id="{E6A305C0-F641-0907-5B1B-6EA1FA2E64FE}"/>
              </a:ext>
            </a:extLst>
          </p:cNvPr>
          <p:cNvSpPr/>
          <p:nvPr/>
        </p:nvSpPr>
        <p:spPr bwMode="auto">
          <a:xfrm>
            <a:off x="417513" y="3157538"/>
            <a:ext cx="4017962" cy="431800"/>
          </a:xfrm>
          <a:prstGeom prst="rect">
            <a:avLst/>
          </a:prstGeom>
        </p:spPr>
        <p:txBody>
          <a:bodyPr>
            <a:spAutoFit/>
          </a:bodyPr>
          <a:lstStyle/>
          <a:p>
            <a:pPr eaLnBrk="1" fontAlgn="auto" hangingPunct="1">
              <a:lnSpc>
                <a:spcPts val="3000"/>
              </a:lnSpc>
              <a:spcBef>
                <a:spcPts val="0"/>
              </a:spcBef>
              <a:spcAft>
                <a:spcPts val="0"/>
              </a:spcAft>
              <a:defRPr/>
            </a:pPr>
            <a:r>
              <a:rPr lang="en-US" sz="1500" b="1" kern="1100" dirty="0">
                <a:solidFill>
                  <a:schemeClr val="tx1">
                    <a:lumMod val="50000"/>
                    <a:lumOff val="50000"/>
                  </a:schemeClr>
                </a:solidFill>
                <a:cs typeface="Calibri" pitchFamily="34" charset="0"/>
              </a:rPr>
              <a:t>Status Indication</a:t>
            </a:r>
          </a:p>
        </p:txBody>
      </p:sp>
    </p:spTree>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8A36C975-CD71-5408-EDAD-C86FE4216B1B}"/>
              </a:ext>
            </a:extLst>
          </p:cNvPr>
          <p:cNvGrpSpPr/>
          <p:nvPr/>
        </p:nvGrpSpPr>
        <p:grpSpPr>
          <a:xfrm>
            <a:off x="4550152" y="1654342"/>
            <a:ext cx="3846513" cy="1876425"/>
            <a:chOff x="4262437" y="469107"/>
            <a:chExt cx="3846513" cy="1876425"/>
          </a:xfrm>
        </p:grpSpPr>
        <p:sp>
          <p:nvSpPr>
            <p:cNvPr id="10" name="Rectangle 1">
              <a:extLst>
                <a:ext uri="{FF2B5EF4-FFF2-40B4-BE49-F238E27FC236}">
                  <a16:creationId xmlns:a16="http://schemas.microsoft.com/office/drawing/2014/main" id="{0C823D41-004A-35E5-F7B0-7E090F2372F1}"/>
                </a:ext>
              </a:extLst>
            </p:cNvPr>
            <p:cNvSpPr>
              <a:spLocks noChangeArrowheads="1"/>
            </p:cNvSpPr>
            <p:nvPr/>
          </p:nvSpPr>
          <p:spPr bwMode="auto">
            <a:xfrm>
              <a:off x="4262437" y="469107"/>
              <a:ext cx="3846513" cy="1252536"/>
            </a:xfrm>
            <a:prstGeom prst="rect">
              <a:avLst/>
            </a:prstGeom>
            <a:solidFill>
              <a:srgbClr val="F8F8F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0" hangingPunct="0">
                <a:lnSpc>
                  <a:spcPct val="80000"/>
                </a:lnSpc>
              </a:pPr>
              <a:endParaRPr lang="en-US" altLang="en-US" sz="1000" i="1">
                <a:solidFill>
                  <a:schemeClr val="tx2"/>
                </a:solidFill>
                <a:latin typeface="Arial Black" panose="020B0A04020102020204" pitchFamily="34" charset="0"/>
              </a:endParaRPr>
            </a:p>
          </p:txBody>
        </p:sp>
        <p:cxnSp>
          <p:nvCxnSpPr>
            <p:cNvPr id="11" name="Straight Connector 10">
              <a:extLst>
                <a:ext uri="{FF2B5EF4-FFF2-40B4-BE49-F238E27FC236}">
                  <a16:creationId xmlns:a16="http://schemas.microsoft.com/office/drawing/2014/main" id="{B4890F5F-93AF-B932-25F1-8071BA369F4B}"/>
                </a:ext>
              </a:extLst>
            </p:cNvPr>
            <p:cNvCxnSpPr/>
            <p:nvPr/>
          </p:nvCxnSpPr>
          <p:spPr bwMode="auto">
            <a:xfrm flipH="1">
              <a:off x="5538787" y="1073944"/>
              <a:ext cx="1192213" cy="3175"/>
            </a:xfrm>
            <a:prstGeom prst="line">
              <a:avLst/>
            </a:prstGeom>
            <a:noFill/>
            <a:ln w="44450" cap="flat" cmpd="sng" algn="ctr">
              <a:solidFill>
                <a:schemeClr val="bg1">
                  <a:lumMod val="6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 name="Straight Connector 11">
              <a:extLst>
                <a:ext uri="{FF2B5EF4-FFF2-40B4-BE49-F238E27FC236}">
                  <a16:creationId xmlns:a16="http://schemas.microsoft.com/office/drawing/2014/main" id="{4AF0F428-EE49-99EA-7EAD-2CA573976C89}"/>
                </a:ext>
              </a:extLst>
            </p:cNvPr>
            <p:cNvCxnSpPr/>
            <p:nvPr/>
          </p:nvCxnSpPr>
          <p:spPr bwMode="auto">
            <a:xfrm>
              <a:off x="5538787" y="1389857"/>
              <a:ext cx="0" cy="955675"/>
            </a:xfrm>
            <a:prstGeom prst="line">
              <a:avLst/>
            </a:prstGeom>
            <a:noFill/>
            <a:ln w="76200" cap="flat" cmpd="sng" algn="ctr">
              <a:solidFill>
                <a:schemeClr val="tx1">
                  <a:lumMod val="65000"/>
                  <a:lumOff val="3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13" name="Group 26">
              <a:extLst>
                <a:ext uri="{FF2B5EF4-FFF2-40B4-BE49-F238E27FC236}">
                  <a16:creationId xmlns:a16="http://schemas.microsoft.com/office/drawing/2014/main" id="{EE6736CA-96A3-44D0-EB77-4F235ECFC9E7}"/>
                </a:ext>
              </a:extLst>
            </p:cNvPr>
            <p:cNvGrpSpPr>
              <a:grpSpLocks/>
            </p:cNvGrpSpPr>
            <p:nvPr/>
          </p:nvGrpSpPr>
          <p:grpSpPr bwMode="auto">
            <a:xfrm>
              <a:off x="4364037" y="583991"/>
              <a:ext cx="1751013" cy="1009650"/>
              <a:chOff x="1423079" y="990192"/>
              <a:chExt cx="1750232" cy="1223418"/>
            </a:xfrm>
          </p:grpSpPr>
          <p:pic>
            <p:nvPicPr>
              <p:cNvPr id="14" name="Picture 32">
                <a:extLst>
                  <a:ext uri="{FF2B5EF4-FFF2-40B4-BE49-F238E27FC236}">
                    <a16:creationId xmlns:a16="http://schemas.microsoft.com/office/drawing/2014/main" id="{F2F7B4B2-6AA3-4CCE-87FB-6A1C504A3C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23079" y="990192"/>
                <a:ext cx="1750232" cy="12234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TextBox 14">
                <a:extLst>
                  <a:ext uri="{FF2B5EF4-FFF2-40B4-BE49-F238E27FC236}">
                    <a16:creationId xmlns:a16="http://schemas.microsoft.com/office/drawing/2014/main" id="{0064A35D-7EE1-0C6D-54B1-A88E567A0660}"/>
                  </a:ext>
                </a:extLst>
              </p:cNvPr>
              <p:cNvSpPr txBox="1"/>
              <p:nvPr/>
            </p:nvSpPr>
            <p:spPr>
              <a:xfrm>
                <a:off x="1508766" y="1074402"/>
                <a:ext cx="1593139" cy="344970"/>
              </a:xfrm>
              <a:prstGeom prst="rect">
                <a:avLst/>
              </a:prstGeom>
              <a:noFill/>
            </p:spPr>
            <p:txBody>
              <a:bodyPr>
                <a:spAutoFit/>
              </a:bodyPr>
              <a:lstStyle/>
              <a:p>
                <a:pPr algn="ctr" fontAlgn="auto">
                  <a:spcBef>
                    <a:spcPts val="0"/>
                  </a:spcBef>
                  <a:spcAft>
                    <a:spcPts val="600"/>
                  </a:spcAft>
                  <a:defRPr/>
                </a:pPr>
                <a:r>
                  <a:rPr lang="en-US" sz="1250" b="1" dirty="0">
                    <a:solidFill>
                      <a:schemeClr val="accent3"/>
                    </a:solidFill>
                    <a:latin typeface="+mn-lt"/>
                    <a:cs typeface="+mn-cs"/>
                  </a:rPr>
                  <a:t>MERGE</a:t>
                </a:r>
              </a:p>
            </p:txBody>
          </p:sp>
        </p:grpSp>
        <p:grpSp>
          <p:nvGrpSpPr>
            <p:cNvPr id="16" name="Group 59">
              <a:extLst>
                <a:ext uri="{FF2B5EF4-FFF2-40B4-BE49-F238E27FC236}">
                  <a16:creationId xmlns:a16="http://schemas.microsoft.com/office/drawing/2014/main" id="{2926F24C-17D6-37ED-3B62-146092AE20CA}"/>
                </a:ext>
              </a:extLst>
            </p:cNvPr>
            <p:cNvGrpSpPr>
              <a:grpSpLocks/>
            </p:cNvGrpSpPr>
            <p:nvPr/>
          </p:nvGrpSpPr>
          <p:grpSpPr bwMode="auto">
            <a:xfrm>
              <a:off x="6246812" y="588169"/>
              <a:ext cx="1749425" cy="1009650"/>
              <a:chOff x="1429698" y="2374792"/>
              <a:chExt cx="1750232" cy="1009686"/>
            </a:xfrm>
          </p:grpSpPr>
          <p:pic>
            <p:nvPicPr>
              <p:cNvPr id="17" name="Picture 34">
                <a:extLst>
                  <a:ext uri="{FF2B5EF4-FFF2-40B4-BE49-F238E27FC236}">
                    <a16:creationId xmlns:a16="http://schemas.microsoft.com/office/drawing/2014/main" id="{F288091D-9149-5D0D-71B4-7A01FFF9E6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29698" y="2374792"/>
                <a:ext cx="1750232" cy="10096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 name="TextBox 17">
                <a:extLst>
                  <a:ext uri="{FF2B5EF4-FFF2-40B4-BE49-F238E27FC236}">
                    <a16:creationId xmlns:a16="http://schemas.microsoft.com/office/drawing/2014/main" id="{F327D6DA-57D9-B2A1-579C-B3453DC6DEA4}"/>
                  </a:ext>
                </a:extLst>
              </p:cNvPr>
              <p:cNvSpPr txBox="1"/>
              <p:nvPr/>
            </p:nvSpPr>
            <p:spPr>
              <a:xfrm>
                <a:off x="1434463" y="2433532"/>
                <a:ext cx="1727997" cy="284172"/>
              </a:xfrm>
              <a:prstGeom prst="rect">
                <a:avLst/>
              </a:prstGeom>
              <a:noFill/>
            </p:spPr>
            <p:txBody>
              <a:bodyPr>
                <a:spAutoFit/>
              </a:bodyPr>
              <a:lstStyle/>
              <a:p>
                <a:pPr algn="ctr" fontAlgn="auto">
                  <a:spcBef>
                    <a:spcPts val="0"/>
                  </a:spcBef>
                  <a:spcAft>
                    <a:spcPts val="0"/>
                  </a:spcAft>
                  <a:defRPr/>
                </a:pPr>
                <a:r>
                  <a:rPr lang="en-US" sz="1250" b="1" dirty="0">
                    <a:solidFill>
                      <a:schemeClr val="accent3"/>
                    </a:solidFill>
                    <a:latin typeface="+mn-lt"/>
                    <a:cs typeface="+mn-cs"/>
                  </a:rPr>
                  <a:t>FILE CREATION</a:t>
                </a:r>
              </a:p>
            </p:txBody>
          </p:sp>
        </p:grpSp>
        <p:sp>
          <p:nvSpPr>
            <p:cNvPr id="19" name="Rectangle 18">
              <a:extLst>
                <a:ext uri="{FF2B5EF4-FFF2-40B4-BE49-F238E27FC236}">
                  <a16:creationId xmlns:a16="http://schemas.microsoft.com/office/drawing/2014/main" id="{DFC83FCE-2254-0D2F-F3DC-8CEF22414645}"/>
                </a:ext>
              </a:extLst>
            </p:cNvPr>
            <p:cNvSpPr/>
            <p:nvPr/>
          </p:nvSpPr>
          <p:spPr>
            <a:xfrm>
              <a:off x="4570412" y="873153"/>
              <a:ext cx="1338262" cy="672107"/>
            </a:xfrm>
            <a:prstGeom prst="rect">
              <a:avLst/>
            </a:prstGeom>
          </p:spPr>
          <p:txBody>
            <a:bodyPr lIns="0" rIns="0">
              <a:spAutoFit/>
            </a:bodyPr>
            <a:lstStyle/>
            <a:p>
              <a:pPr algn="ctr" eaLnBrk="1" fontAlgn="auto" hangingPunct="1">
                <a:lnSpc>
                  <a:spcPts val="1500"/>
                </a:lnSpc>
                <a:spcBef>
                  <a:spcPts val="0"/>
                </a:spcBef>
                <a:spcAft>
                  <a:spcPts val="0"/>
                </a:spcAft>
                <a:defRPr/>
              </a:pPr>
              <a:r>
                <a:rPr lang="en-US" sz="1500" kern="1100" dirty="0">
                  <a:solidFill>
                    <a:schemeClr val="tx1">
                      <a:lumMod val="50000"/>
                      <a:lumOff val="50000"/>
                    </a:schemeClr>
                  </a:solidFill>
                  <a:cs typeface="Calibri" pitchFamily="34" charset="0"/>
                </a:rPr>
                <a:t>Merge data into master </a:t>
              </a:r>
              <a:r>
                <a:rPr lang="en-US" sz="1500" kern="1100" dirty="0" err="1">
                  <a:solidFill>
                    <a:schemeClr val="tx1">
                      <a:lumMod val="50000"/>
                      <a:lumOff val="50000"/>
                    </a:schemeClr>
                  </a:solidFill>
                  <a:cs typeface="Calibri" pitchFamily="34" charset="0"/>
                </a:rPr>
                <a:t>dataframes</a:t>
              </a:r>
              <a:endParaRPr lang="en-US" sz="1500" kern="1100" dirty="0">
                <a:solidFill>
                  <a:schemeClr val="tx1">
                    <a:lumMod val="50000"/>
                    <a:lumOff val="50000"/>
                  </a:schemeClr>
                </a:solidFill>
                <a:cs typeface="Calibri" pitchFamily="34" charset="0"/>
              </a:endParaRPr>
            </a:p>
          </p:txBody>
        </p:sp>
        <p:sp>
          <p:nvSpPr>
            <p:cNvPr id="20" name="Rectangle 19">
              <a:extLst>
                <a:ext uri="{FF2B5EF4-FFF2-40B4-BE49-F238E27FC236}">
                  <a16:creationId xmlns:a16="http://schemas.microsoft.com/office/drawing/2014/main" id="{308C2C72-F510-6431-A562-C9252E80439A}"/>
                </a:ext>
              </a:extLst>
            </p:cNvPr>
            <p:cNvSpPr/>
            <p:nvPr/>
          </p:nvSpPr>
          <p:spPr>
            <a:xfrm>
              <a:off x="6475454" y="977426"/>
              <a:ext cx="1338262" cy="479747"/>
            </a:xfrm>
            <a:prstGeom prst="rect">
              <a:avLst/>
            </a:prstGeom>
          </p:spPr>
          <p:txBody>
            <a:bodyPr lIns="0" rIns="0">
              <a:spAutoFit/>
            </a:bodyPr>
            <a:lstStyle/>
            <a:p>
              <a:pPr algn="ctr" eaLnBrk="1" fontAlgn="auto" hangingPunct="1">
                <a:lnSpc>
                  <a:spcPts val="1500"/>
                </a:lnSpc>
                <a:spcBef>
                  <a:spcPts val="0"/>
                </a:spcBef>
                <a:spcAft>
                  <a:spcPts val="0"/>
                </a:spcAft>
                <a:defRPr/>
              </a:pPr>
              <a:r>
                <a:rPr lang="en-US" sz="1500" kern="1100" dirty="0">
                  <a:solidFill>
                    <a:schemeClr val="tx1">
                      <a:lumMod val="50000"/>
                      <a:lumOff val="50000"/>
                    </a:schemeClr>
                  </a:solidFill>
                  <a:cs typeface="Calibri" pitchFamily="34" charset="0"/>
                </a:rPr>
                <a:t>Create files with merged data</a:t>
              </a:r>
            </a:p>
          </p:txBody>
        </p:sp>
      </p:grpSp>
      <p:grpSp>
        <p:nvGrpSpPr>
          <p:cNvPr id="23" name="Group 22">
            <a:extLst>
              <a:ext uri="{FF2B5EF4-FFF2-40B4-BE49-F238E27FC236}">
                <a16:creationId xmlns:a16="http://schemas.microsoft.com/office/drawing/2014/main" id="{5BB3AD9D-68CE-2CFF-3831-B4F7CD3AC5D1}"/>
              </a:ext>
            </a:extLst>
          </p:cNvPr>
          <p:cNvGrpSpPr/>
          <p:nvPr/>
        </p:nvGrpSpPr>
        <p:grpSpPr>
          <a:xfrm>
            <a:off x="472074" y="1655763"/>
            <a:ext cx="3846513" cy="1876425"/>
            <a:chOff x="720725" y="1655763"/>
            <a:chExt cx="3846513" cy="1876425"/>
          </a:xfrm>
        </p:grpSpPr>
        <p:sp>
          <p:nvSpPr>
            <p:cNvPr id="21507" name="Rectangle 1">
              <a:extLst>
                <a:ext uri="{FF2B5EF4-FFF2-40B4-BE49-F238E27FC236}">
                  <a16:creationId xmlns:a16="http://schemas.microsoft.com/office/drawing/2014/main" id="{DC8D8748-1A1A-00A5-AE5B-8C63520A0C59}"/>
                </a:ext>
              </a:extLst>
            </p:cNvPr>
            <p:cNvSpPr>
              <a:spLocks noChangeArrowheads="1"/>
            </p:cNvSpPr>
            <p:nvPr/>
          </p:nvSpPr>
          <p:spPr bwMode="auto">
            <a:xfrm>
              <a:off x="720725" y="1655763"/>
              <a:ext cx="3846513" cy="1252536"/>
            </a:xfrm>
            <a:prstGeom prst="rect">
              <a:avLst/>
            </a:prstGeom>
            <a:solidFill>
              <a:srgbClr val="F8F8F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0" hangingPunct="0">
                <a:lnSpc>
                  <a:spcPct val="80000"/>
                </a:lnSpc>
              </a:pPr>
              <a:endParaRPr lang="en-US" altLang="en-US" sz="1000" i="1">
                <a:solidFill>
                  <a:schemeClr val="tx2"/>
                </a:solidFill>
                <a:latin typeface="Arial Black" panose="020B0A04020102020204" pitchFamily="34" charset="0"/>
              </a:endParaRPr>
            </a:p>
          </p:txBody>
        </p:sp>
        <p:cxnSp>
          <p:nvCxnSpPr>
            <p:cNvPr id="78" name="Straight Connector 77">
              <a:extLst>
                <a:ext uri="{FF2B5EF4-FFF2-40B4-BE49-F238E27FC236}">
                  <a16:creationId xmlns:a16="http://schemas.microsoft.com/office/drawing/2014/main" id="{D3702AA8-C06E-A642-33EE-BF1DAEAAA2CD}"/>
                </a:ext>
              </a:extLst>
            </p:cNvPr>
            <p:cNvCxnSpPr/>
            <p:nvPr/>
          </p:nvCxnSpPr>
          <p:spPr bwMode="auto">
            <a:xfrm flipH="1">
              <a:off x="1997075" y="2260600"/>
              <a:ext cx="1192213" cy="3175"/>
            </a:xfrm>
            <a:prstGeom prst="line">
              <a:avLst/>
            </a:prstGeom>
            <a:noFill/>
            <a:ln w="44450" cap="flat" cmpd="sng" algn="ctr">
              <a:solidFill>
                <a:schemeClr val="bg1">
                  <a:lumMod val="6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7" name="Straight Connector 46">
              <a:extLst>
                <a:ext uri="{FF2B5EF4-FFF2-40B4-BE49-F238E27FC236}">
                  <a16:creationId xmlns:a16="http://schemas.microsoft.com/office/drawing/2014/main" id="{1EA17101-A610-637D-4FD2-B077A37BCA02}"/>
                </a:ext>
              </a:extLst>
            </p:cNvPr>
            <p:cNvCxnSpPr/>
            <p:nvPr/>
          </p:nvCxnSpPr>
          <p:spPr bwMode="auto">
            <a:xfrm>
              <a:off x="1997075" y="2576513"/>
              <a:ext cx="0" cy="955675"/>
            </a:xfrm>
            <a:prstGeom prst="line">
              <a:avLst/>
            </a:prstGeom>
            <a:noFill/>
            <a:ln w="76200" cap="flat" cmpd="sng" algn="ctr">
              <a:solidFill>
                <a:schemeClr val="tx1">
                  <a:lumMod val="65000"/>
                  <a:lumOff val="3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21518" name="Group 26">
              <a:extLst>
                <a:ext uri="{FF2B5EF4-FFF2-40B4-BE49-F238E27FC236}">
                  <a16:creationId xmlns:a16="http://schemas.microsoft.com/office/drawing/2014/main" id="{9334A2EE-A83C-0EFE-6209-2D800C4A93CC}"/>
                </a:ext>
              </a:extLst>
            </p:cNvPr>
            <p:cNvGrpSpPr>
              <a:grpSpLocks/>
            </p:cNvGrpSpPr>
            <p:nvPr/>
          </p:nvGrpSpPr>
          <p:grpSpPr bwMode="auto">
            <a:xfrm>
              <a:off x="822325" y="1770647"/>
              <a:ext cx="1751013" cy="1009650"/>
              <a:chOff x="1423079" y="990192"/>
              <a:chExt cx="1750232" cy="1223418"/>
            </a:xfrm>
          </p:grpSpPr>
          <p:pic>
            <p:nvPicPr>
              <p:cNvPr id="21540" name="Picture 32">
                <a:extLst>
                  <a:ext uri="{FF2B5EF4-FFF2-40B4-BE49-F238E27FC236}">
                    <a16:creationId xmlns:a16="http://schemas.microsoft.com/office/drawing/2014/main" id="{EF80EC27-06F6-E40F-CDEF-BE65170429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23079" y="990192"/>
                <a:ext cx="1750232" cy="12234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8" name="TextBox 27">
                <a:extLst>
                  <a:ext uri="{FF2B5EF4-FFF2-40B4-BE49-F238E27FC236}">
                    <a16:creationId xmlns:a16="http://schemas.microsoft.com/office/drawing/2014/main" id="{49CAE44E-EC17-118E-060E-EABAC7BD6DA2}"/>
                  </a:ext>
                </a:extLst>
              </p:cNvPr>
              <p:cNvSpPr txBox="1"/>
              <p:nvPr/>
            </p:nvSpPr>
            <p:spPr>
              <a:xfrm>
                <a:off x="1508766" y="1074402"/>
                <a:ext cx="1593139" cy="344970"/>
              </a:xfrm>
              <a:prstGeom prst="rect">
                <a:avLst/>
              </a:prstGeom>
              <a:noFill/>
            </p:spPr>
            <p:txBody>
              <a:bodyPr>
                <a:spAutoFit/>
              </a:bodyPr>
              <a:lstStyle/>
              <a:p>
                <a:pPr algn="ctr" fontAlgn="auto">
                  <a:spcBef>
                    <a:spcPts val="0"/>
                  </a:spcBef>
                  <a:spcAft>
                    <a:spcPts val="600"/>
                  </a:spcAft>
                  <a:defRPr/>
                </a:pPr>
                <a:r>
                  <a:rPr lang="en-US" sz="1250" b="1" dirty="0">
                    <a:solidFill>
                      <a:schemeClr val="accent3"/>
                    </a:solidFill>
                    <a:latin typeface="+mn-lt"/>
                    <a:cs typeface="+mn-cs"/>
                  </a:rPr>
                  <a:t>CSV RESOURCES</a:t>
                </a:r>
              </a:p>
            </p:txBody>
          </p:sp>
        </p:grpSp>
        <p:grpSp>
          <p:nvGrpSpPr>
            <p:cNvPr id="21522" name="Group 59">
              <a:extLst>
                <a:ext uri="{FF2B5EF4-FFF2-40B4-BE49-F238E27FC236}">
                  <a16:creationId xmlns:a16="http://schemas.microsoft.com/office/drawing/2014/main" id="{23EABD59-7952-24D0-C674-0441C33DA425}"/>
                </a:ext>
              </a:extLst>
            </p:cNvPr>
            <p:cNvGrpSpPr>
              <a:grpSpLocks/>
            </p:cNvGrpSpPr>
            <p:nvPr/>
          </p:nvGrpSpPr>
          <p:grpSpPr bwMode="auto">
            <a:xfrm>
              <a:off x="2705100" y="1774825"/>
              <a:ext cx="1749425" cy="1009650"/>
              <a:chOff x="1429698" y="2374792"/>
              <a:chExt cx="1750232" cy="1009686"/>
            </a:xfrm>
          </p:grpSpPr>
          <p:pic>
            <p:nvPicPr>
              <p:cNvPr id="21532" name="Picture 34">
                <a:extLst>
                  <a:ext uri="{FF2B5EF4-FFF2-40B4-BE49-F238E27FC236}">
                    <a16:creationId xmlns:a16="http://schemas.microsoft.com/office/drawing/2014/main" id="{CD409518-E57E-D3D5-15EA-63F6FF3B93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29698" y="2374792"/>
                <a:ext cx="1750232" cy="10096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4" name="TextBox 33">
                <a:extLst>
                  <a:ext uri="{FF2B5EF4-FFF2-40B4-BE49-F238E27FC236}">
                    <a16:creationId xmlns:a16="http://schemas.microsoft.com/office/drawing/2014/main" id="{744C6ADA-3164-9A07-2ACF-862F89B742E7}"/>
                  </a:ext>
                </a:extLst>
              </p:cNvPr>
              <p:cNvSpPr txBox="1"/>
              <p:nvPr/>
            </p:nvSpPr>
            <p:spPr>
              <a:xfrm>
                <a:off x="1434463" y="2433532"/>
                <a:ext cx="1727997" cy="284172"/>
              </a:xfrm>
              <a:prstGeom prst="rect">
                <a:avLst/>
              </a:prstGeom>
              <a:noFill/>
            </p:spPr>
            <p:txBody>
              <a:bodyPr>
                <a:spAutoFit/>
              </a:bodyPr>
              <a:lstStyle/>
              <a:p>
                <a:pPr algn="ctr" fontAlgn="auto">
                  <a:spcBef>
                    <a:spcPts val="0"/>
                  </a:spcBef>
                  <a:spcAft>
                    <a:spcPts val="0"/>
                  </a:spcAft>
                  <a:defRPr/>
                </a:pPr>
                <a:r>
                  <a:rPr lang="en-US" sz="1250" b="1" dirty="0">
                    <a:solidFill>
                      <a:schemeClr val="accent3"/>
                    </a:solidFill>
                    <a:latin typeface="+mn-lt"/>
                    <a:cs typeface="+mn-cs"/>
                  </a:rPr>
                  <a:t>API RESOURCES</a:t>
                </a:r>
              </a:p>
            </p:txBody>
          </p:sp>
        </p:grpSp>
        <p:sp>
          <p:nvSpPr>
            <p:cNvPr id="2" name="Rectangle 1">
              <a:extLst>
                <a:ext uri="{FF2B5EF4-FFF2-40B4-BE49-F238E27FC236}">
                  <a16:creationId xmlns:a16="http://schemas.microsoft.com/office/drawing/2014/main" id="{3E049950-8856-2CF8-1FA6-5C9049409258}"/>
                </a:ext>
              </a:extLst>
            </p:cNvPr>
            <p:cNvSpPr/>
            <p:nvPr/>
          </p:nvSpPr>
          <p:spPr>
            <a:xfrm>
              <a:off x="1028700" y="2083872"/>
              <a:ext cx="1338262" cy="672107"/>
            </a:xfrm>
            <a:prstGeom prst="rect">
              <a:avLst/>
            </a:prstGeom>
          </p:spPr>
          <p:txBody>
            <a:bodyPr lIns="0" rIns="0">
              <a:spAutoFit/>
            </a:bodyPr>
            <a:lstStyle/>
            <a:p>
              <a:pPr algn="ctr" eaLnBrk="1" fontAlgn="auto" hangingPunct="1">
                <a:lnSpc>
                  <a:spcPts val="1500"/>
                </a:lnSpc>
                <a:spcBef>
                  <a:spcPts val="0"/>
                </a:spcBef>
                <a:spcAft>
                  <a:spcPts val="0"/>
                </a:spcAft>
                <a:defRPr/>
              </a:pPr>
              <a:r>
                <a:rPr lang="en-US" sz="1500" kern="1100" dirty="0">
                  <a:solidFill>
                    <a:schemeClr val="tx1">
                      <a:lumMod val="50000"/>
                      <a:lumOff val="50000"/>
                    </a:schemeClr>
                  </a:solidFill>
                  <a:cs typeface="Calibri" pitchFamily="34" charset="0"/>
                </a:rPr>
                <a:t>Identify and collect data </a:t>
              </a:r>
              <a:br>
                <a:rPr lang="en-US" sz="1500" kern="1100" dirty="0">
                  <a:solidFill>
                    <a:schemeClr val="tx1">
                      <a:lumMod val="50000"/>
                      <a:lumOff val="50000"/>
                    </a:schemeClr>
                  </a:solidFill>
                  <a:cs typeface="Calibri" pitchFamily="34" charset="0"/>
                </a:rPr>
              </a:br>
              <a:r>
                <a:rPr lang="en-US" sz="1500" kern="1100" dirty="0">
                  <a:solidFill>
                    <a:schemeClr val="tx1">
                      <a:lumMod val="50000"/>
                      <a:lumOff val="50000"/>
                    </a:schemeClr>
                  </a:solidFill>
                  <a:cs typeface="Calibri" pitchFamily="34" charset="0"/>
                </a:rPr>
                <a:t>from CSV’s</a:t>
              </a:r>
            </a:p>
          </p:txBody>
        </p:sp>
        <p:sp>
          <p:nvSpPr>
            <p:cNvPr id="3" name="Rectangle 2">
              <a:extLst>
                <a:ext uri="{FF2B5EF4-FFF2-40B4-BE49-F238E27FC236}">
                  <a16:creationId xmlns:a16="http://schemas.microsoft.com/office/drawing/2014/main" id="{691948C8-152D-F532-D803-47C54D6624CE}"/>
                </a:ext>
              </a:extLst>
            </p:cNvPr>
            <p:cNvSpPr/>
            <p:nvPr/>
          </p:nvSpPr>
          <p:spPr>
            <a:xfrm>
              <a:off x="2933742" y="2083872"/>
              <a:ext cx="1338262" cy="672107"/>
            </a:xfrm>
            <a:prstGeom prst="rect">
              <a:avLst/>
            </a:prstGeom>
          </p:spPr>
          <p:txBody>
            <a:bodyPr lIns="0" rIns="0">
              <a:spAutoFit/>
            </a:bodyPr>
            <a:lstStyle/>
            <a:p>
              <a:pPr algn="ctr" eaLnBrk="1" fontAlgn="auto" hangingPunct="1">
                <a:lnSpc>
                  <a:spcPts val="1500"/>
                </a:lnSpc>
                <a:spcBef>
                  <a:spcPts val="0"/>
                </a:spcBef>
                <a:spcAft>
                  <a:spcPts val="0"/>
                </a:spcAft>
                <a:defRPr/>
              </a:pPr>
              <a:r>
                <a:rPr lang="en-US" sz="1500" kern="1100" dirty="0">
                  <a:solidFill>
                    <a:schemeClr val="tx1">
                      <a:lumMod val="50000"/>
                      <a:lumOff val="50000"/>
                    </a:schemeClr>
                  </a:solidFill>
                  <a:cs typeface="Calibri" pitchFamily="34" charset="0"/>
                </a:rPr>
                <a:t>Identify and collect data </a:t>
              </a:r>
              <a:br>
                <a:rPr lang="en-US" sz="1500" kern="1100" dirty="0">
                  <a:solidFill>
                    <a:schemeClr val="tx1">
                      <a:lumMod val="50000"/>
                      <a:lumOff val="50000"/>
                    </a:schemeClr>
                  </a:solidFill>
                  <a:cs typeface="Calibri" pitchFamily="34" charset="0"/>
                </a:rPr>
              </a:br>
              <a:r>
                <a:rPr lang="en-US" sz="1500" kern="1100" dirty="0">
                  <a:solidFill>
                    <a:schemeClr val="tx1">
                      <a:lumMod val="50000"/>
                      <a:lumOff val="50000"/>
                    </a:schemeClr>
                  </a:solidFill>
                  <a:cs typeface="Calibri" pitchFamily="34" charset="0"/>
                </a:rPr>
                <a:t>from CSV’s</a:t>
              </a:r>
            </a:p>
          </p:txBody>
        </p:sp>
      </p:grpSp>
      <p:sp>
        <p:nvSpPr>
          <p:cNvPr id="21512" name="Title 1">
            <a:extLst>
              <a:ext uri="{FF2B5EF4-FFF2-40B4-BE49-F238E27FC236}">
                <a16:creationId xmlns:a16="http://schemas.microsoft.com/office/drawing/2014/main" id="{6A02EC90-306D-171D-CB3F-5E3CC7EE5F33}"/>
              </a:ext>
            </a:extLst>
          </p:cNvPr>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altLang="en-US" sz="3400" dirty="0"/>
              <a:t>Timeline</a:t>
            </a:r>
          </a:p>
        </p:txBody>
      </p:sp>
      <p:cxnSp>
        <p:nvCxnSpPr>
          <p:cNvPr id="63" name="Straight Connector 62">
            <a:extLst>
              <a:ext uri="{FF2B5EF4-FFF2-40B4-BE49-F238E27FC236}">
                <a16:creationId xmlns:a16="http://schemas.microsoft.com/office/drawing/2014/main" id="{942F1AC0-C731-5D0D-C6C9-DE9FC6834C05}"/>
              </a:ext>
            </a:extLst>
          </p:cNvPr>
          <p:cNvCxnSpPr/>
          <p:nvPr/>
        </p:nvCxnSpPr>
        <p:spPr bwMode="auto">
          <a:xfrm>
            <a:off x="6598072" y="3484563"/>
            <a:ext cx="0" cy="955675"/>
          </a:xfrm>
          <a:prstGeom prst="line">
            <a:avLst/>
          </a:prstGeom>
          <a:noFill/>
          <a:ln w="76200" cap="flat" cmpd="sng" algn="ctr">
            <a:solidFill>
              <a:schemeClr val="tx1">
                <a:lumMod val="65000"/>
                <a:lumOff val="3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2" name="Straight Connector 51">
            <a:extLst>
              <a:ext uri="{FF2B5EF4-FFF2-40B4-BE49-F238E27FC236}">
                <a16:creationId xmlns:a16="http://schemas.microsoft.com/office/drawing/2014/main" id="{8D4BED47-1153-686B-D132-677306A30528}"/>
              </a:ext>
            </a:extLst>
          </p:cNvPr>
          <p:cNvCxnSpPr/>
          <p:nvPr/>
        </p:nvCxnSpPr>
        <p:spPr bwMode="auto">
          <a:xfrm>
            <a:off x="3154696" y="3398838"/>
            <a:ext cx="0" cy="1244600"/>
          </a:xfrm>
          <a:prstGeom prst="line">
            <a:avLst/>
          </a:prstGeom>
          <a:noFill/>
          <a:ln w="76200" cap="flat" cmpd="sng" algn="ctr">
            <a:solidFill>
              <a:schemeClr val="tx1">
                <a:lumMod val="65000"/>
                <a:lumOff val="3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21517" name="Group 21">
            <a:extLst>
              <a:ext uri="{FF2B5EF4-FFF2-40B4-BE49-F238E27FC236}">
                <a16:creationId xmlns:a16="http://schemas.microsoft.com/office/drawing/2014/main" id="{95199D8B-A218-5B30-1A36-B39D2DF00157}"/>
              </a:ext>
            </a:extLst>
          </p:cNvPr>
          <p:cNvGrpSpPr>
            <a:grpSpLocks/>
          </p:cNvGrpSpPr>
          <p:nvPr/>
        </p:nvGrpSpPr>
        <p:grpSpPr bwMode="auto">
          <a:xfrm>
            <a:off x="720725" y="3157539"/>
            <a:ext cx="7388225" cy="747712"/>
            <a:chOff x="326347" y="2260979"/>
            <a:chExt cx="8216902" cy="748919"/>
          </a:xfrm>
        </p:grpSpPr>
        <p:pic>
          <p:nvPicPr>
            <p:cNvPr id="21542" name="Picture 3">
              <a:extLst>
                <a:ext uri="{FF2B5EF4-FFF2-40B4-BE49-F238E27FC236}">
                  <a16:creationId xmlns:a16="http://schemas.microsoft.com/office/drawing/2014/main" id="{0089A032-229A-F086-DCCE-A9C57F12B3C5}"/>
                </a:ext>
              </a:extLst>
            </p:cNvPr>
            <p:cNvPicPr>
              <a:picLocks noChangeAspect="1"/>
            </p:cNvPicPr>
            <p:nvPr/>
          </p:nvPicPr>
          <p:blipFill>
            <a:blip r:embed="rId4">
              <a:extLst>
                <a:ext uri="{28A0092B-C50C-407E-A947-70E740481C1C}">
                  <a14:useLocalDpi xmlns:a14="http://schemas.microsoft.com/office/drawing/2010/main" val="0"/>
                </a:ext>
              </a:extLst>
            </a:blip>
            <a:srcRect l="4861" r="5278"/>
            <a:stretch>
              <a:fillRect/>
            </a:stretch>
          </p:blipFill>
          <p:spPr bwMode="auto">
            <a:xfrm>
              <a:off x="326347" y="2260979"/>
              <a:ext cx="8216902" cy="7489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1543" name="Group 20">
              <a:extLst>
                <a:ext uri="{FF2B5EF4-FFF2-40B4-BE49-F238E27FC236}">
                  <a16:creationId xmlns:a16="http://schemas.microsoft.com/office/drawing/2014/main" id="{ECAA30DC-4410-7741-85B2-4DBD5C4BFDF2}"/>
                </a:ext>
              </a:extLst>
            </p:cNvPr>
            <p:cNvGrpSpPr>
              <a:grpSpLocks/>
            </p:cNvGrpSpPr>
            <p:nvPr/>
          </p:nvGrpSpPr>
          <p:grpSpPr bwMode="auto">
            <a:xfrm>
              <a:off x="2336337" y="2508247"/>
              <a:ext cx="4113901" cy="276446"/>
              <a:chOff x="2336337" y="2432431"/>
              <a:chExt cx="4113900" cy="406023"/>
            </a:xfrm>
          </p:grpSpPr>
          <p:cxnSp>
            <p:nvCxnSpPr>
              <p:cNvPr id="21548" name="Straight Connector 5">
                <a:extLst>
                  <a:ext uri="{FF2B5EF4-FFF2-40B4-BE49-F238E27FC236}">
                    <a16:creationId xmlns:a16="http://schemas.microsoft.com/office/drawing/2014/main" id="{7638F61B-70BE-79BD-2C9C-8F7C22AF3B92}"/>
                  </a:ext>
                </a:extLst>
              </p:cNvPr>
              <p:cNvCxnSpPr>
                <a:cxnSpLocks noChangeShapeType="1"/>
              </p:cNvCxnSpPr>
              <p:nvPr/>
            </p:nvCxnSpPr>
            <p:spPr bwMode="auto">
              <a:xfrm>
                <a:off x="2336337" y="2432431"/>
                <a:ext cx="0" cy="406023"/>
              </a:xfrm>
              <a:prstGeom prst="line">
                <a:avLst/>
              </a:prstGeom>
              <a:noFill/>
              <a:ln w="19050" cap="rnd" algn="ctr">
                <a:solidFill>
                  <a:srgbClr val="B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549" name="Straight Connector 7">
                <a:extLst>
                  <a:ext uri="{FF2B5EF4-FFF2-40B4-BE49-F238E27FC236}">
                    <a16:creationId xmlns:a16="http://schemas.microsoft.com/office/drawing/2014/main" id="{C17EFF8D-6602-0AA9-0EA7-98809B2877D8}"/>
                  </a:ext>
                </a:extLst>
              </p:cNvPr>
              <p:cNvCxnSpPr>
                <a:cxnSpLocks noChangeShapeType="1"/>
              </p:cNvCxnSpPr>
              <p:nvPr/>
            </p:nvCxnSpPr>
            <p:spPr bwMode="auto">
              <a:xfrm>
                <a:off x="4396297" y="2432431"/>
                <a:ext cx="0" cy="406023"/>
              </a:xfrm>
              <a:prstGeom prst="line">
                <a:avLst/>
              </a:prstGeom>
              <a:noFill/>
              <a:ln w="19050" cap="rnd" algn="ctr">
                <a:solidFill>
                  <a:srgbClr val="B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550" name="Straight Connector 8">
                <a:extLst>
                  <a:ext uri="{FF2B5EF4-FFF2-40B4-BE49-F238E27FC236}">
                    <a16:creationId xmlns:a16="http://schemas.microsoft.com/office/drawing/2014/main" id="{E1F1E2B2-B7E1-CF98-737D-558BD8907D53}"/>
                  </a:ext>
                </a:extLst>
              </p:cNvPr>
              <p:cNvCxnSpPr>
                <a:cxnSpLocks noChangeShapeType="1"/>
              </p:cNvCxnSpPr>
              <p:nvPr/>
            </p:nvCxnSpPr>
            <p:spPr bwMode="auto">
              <a:xfrm>
                <a:off x="6450237" y="2432431"/>
                <a:ext cx="0" cy="406023"/>
              </a:xfrm>
              <a:prstGeom prst="line">
                <a:avLst/>
              </a:prstGeom>
              <a:noFill/>
              <a:ln w="19050" cap="rnd" algn="ctr">
                <a:solidFill>
                  <a:srgbClr val="B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21544" name="TextBox 13">
              <a:extLst>
                <a:ext uri="{FF2B5EF4-FFF2-40B4-BE49-F238E27FC236}">
                  <a16:creationId xmlns:a16="http://schemas.microsoft.com/office/drawing/2014/main" id="{C486875B-1500-E114-6870-1B5CCAF19E4F}"/>
                </a:ext>
              </a:extLst>
            </p:cNvPr>
            <p:cNvSpPr txBox="1">
              <a:spLocks noChangeArrowheads="1"/>
            </p:cNvSpPr>
            <p:nvPr/>
          </p:nvSpPr>
          <p:spPr bwMode="auto">
            <a:xfrm>
              <a:off x="786021" y="2435384"/>
              <a:ext cx="1254893" cy="400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a:r>
                <a:rPr lang="en-US" altLang="en-US" sz="2000" b="1" dirty="0">
                  <a:solidFill>
                    <a:schemeClr val="bg1"/>
                  </a:solidFill>
                  <a:cs typeface="Calibri" panose="020F0502020204030204" pitchFamily="34" charset="0"/>
                </a:rPr>
                <a:t>Intake</a:t>
              </a:r>
            </a:p>
          </p:txBody>
        </p:sp>
        <p:sp>
          <p:nvSpPr>
            <p:cNvPr id="21545" name="TextBox 14">
              <a:extLst>
                <a:ext uri="{FF2B5EF4-FFF2-40B4-BE49-F238E27FC236}">
                  <a16:creationId xmlns:a16="http://schemas.microsoft.com/office/drawing/2014/main" id="{FF243DFD-E536-7980-4EE1-72C97AC2F2A6}"/>
                </a:ext>
              </a:extLst>
            </p:cNvPr>
            <p:cNvSpPr txBox="1">
              <a:spLocks noChangeArrowheads="1"/>
            </p:cNvSpPr>
            <p:nvPr/>
          </p:nvSpPr>
          <p:spPr bwMode="auto">
            <a:xfrm>
              <a:off x="2780055" y="2435384"/>
              <a:ext cx="137350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a:r>
                <a:rPr lang="en-US" altLang="en-US" sz="2000" b="1" dirty="0">
                  <a:solidFill>
                    <a:schemeClr val="bg1"/>
                  </a:solidFill>
                  <a:cs typeface="Calibri" panose="020F0502020204030204" pitchFamily="34" charset="0"/>
                </a:rPr>
                <a:t>Cleaning</a:t>
              </a:r>
            </a:p>
          </p:txBody>
        </p:sp>
        <p:sp>
          <p:nvSpPr>
            <p:cNvPr id="21546" name="TextBox 15">
              <a:extLst>
                <a:ext uri="{FF2B5EF4-FFF2-40B4-BE49-F238E27FC236}">
                  <a16:creationId xmlns:a16="http://schemas.microsoft.com/office/drawing/2014/main" id="{B576FA37-AA7E-68BF-C489-50BEC7317A49}"/>
                </a:ext>
              </a:extLst>
            </p:cNvPr>
            <p:cNvSpPr txBox="1">
              <a:spLocks noChangeArrowheads="1"/>
            </p:cNvSpPr>
            <p:nvPr/>
          </p:nvSpPr>
          <p:spPr bwMode="auto">
            <a:xfrm>
              <a:off x="4774090" y="2435384"/>
              <a:ext cx="136257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a:r>
                <a:rPr lang="en-US" altLang="en-US" sz="2000" b="1" dirty="0">
                  <a:solidFill>
                    <a:schemeClr val="bg1"/>
                  </a:solidFill>
                  <a:cs typeface="Calibri" panose="020F0502020204030204" pitchFamily="34" charset="0"/>
                </a:rPr>
                <a:t>Join</a:t>
              </a:r>
            </a:p>
          </p:txBody>
        </p:sp>
        <p:sp>
          <p:nvSpPr>
            <p:cNvPr id="21547" name="TextBox 16">
              <a:extLst>
                <a:ext uri="{FF2B5EF4-FFF2-40B4-BE49-F238E27FC236}">
                  <a16:creationId xmlns:a16="http://schemas.microsoft.com/office/drawing/2014/main" id="{BE50C707-F087-3501-3E20-CD794197F25C}"/>
                </a:ext>
              </a:extLst>
            </p:cNvPr>
            <p:cNvSpPr txBox="1">
              <a:spLocks noChangeArrowheads="1"/>
            </p:cNvSpPr>
            <p:nvPr/>
          </p:nvSpPr>
          <p:spPr bwMode="auto">
            <a:xfrm>
              <a:off x="6768123" y="2435386"/>
              <a:ext cx="117829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a:r>
                <a:rPr lang="en-US" altLang="en-US" sz="2000" b="1" dirty="0">
                  <a:solidFill>
                    <a:schemeClr val="bg1"/>
                  </a:solidFill>
                  <a:cs typeface="Calibri" panose="020F0502020204030204" pitchFamily="34" charset="0"/>
                </a:rPr>
                <a:t>Explore</a:t>
              </a:r>
            </a:p>
          </p:txBody>
        </p:sp>
      </p:grpSp>
      <p:grpSp>
        <p:nvGrpSpPr>
          <p:cNvPr id="21521" name="Group 31">
            <a:extLst>
              <a:ext uri="{FF2B5EF4-FFF2-40B4-BE49-F238E27FC236}">
                <a16:creationId xmlns:a16="http://schemas.microsoft.com/office/drawing/2014/main" id="{D0B66647-1C52-3CB3-10B4-11DF5CD58563}"/>
              </a:ext>
            </a:extLst>
          </p:cNvPr>
          <p:cNvGrpSpPr>
            <a:grpSpLocks/>
          </p:cNvGrpSpPr>
          <p:nvPr/>
        </p:nvGrpSpPr>
        <p:grpSpPr bwMode="auto">
          <a:xfrm>
            <a:off x="5969422" y="4298950"/>
            <a:ext cx="1525587" cy="1692776"/>
            <a:chOff x="6833138" y="4485160"/>
            <a:chExt cx="1524752" cy="1415430"/>
          </a:xfrm>
        </p:grpSpPr>
        <p:pic>
          <p:nvPicPr>
            <p:cNvPr id="21534" name="Picture 47">
              <a:extLst>
                <a:ext uri="{FF2B5EF4-FFF2-40B4-BE49-F238E27FC236}">
                  <a16:creationId xmlns:a16="http://schemas.microsoft.com/office/drawing/2014/main" id="{28A7D806-E931-5D5A-E595-9549782FBB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3138" y="4485160"/>
              <a:ext cx="1524752" cy="14154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1" name="TextBox 30">
              <a:extLst>
                <a:ext uri="{FF2B5EF4-FFF2-40B4-BE49-F238E27FC236}">
                  <a16:creationId xmlns:a16="http://schemas.microsoft.com/office/drawing/2014/main" id="{F7865D57-DA9F-8CA0-CE6B-D93C31CD9DF2}"/>
                </a:ext>
              </a:extLst>
            </p:cNvPr>
            <p:cNvSpPr txBox="1"/>
            <p:nvPr/>
          </p:nvSpPr>
          <p:spPr>
            <a:xfrm>
              <a:off x="6888670" y="4562914"/>
              <a:ext cx="1415275" cy="264353"/>
            </a:xfrm>
            <a:prstGeom prst="rect">
              <a:avLst/>
            </a:prstGeom>
            <a:noFill/>
          </p:spPr>
          <p:txBody>
            <a:bodyPr>
              <a:spAutoFit/>
            </a:bodyPr>
            <a:lstStyle/>
            <a:p>
              <a:pPr algn="ctr" fontAlgn="auto">
                <a:spcBef>
                  <a:spcPts val="0"/>
                </a:spcBef>
                <a:spcAft>
                  <a:spcPts val="0"/>
                </a:spcAft>
                <a:defRPr/>
              </a:pPr>
              <a:r>
                <a:rPr lang="en-US" sz="1250" b="1" dirty="0">
                  <a:solidFill>
                    <a:schemeClr val="accent3"/>
                  </a:solidFill>
                  <a:latin typeface="+mn-lt"/>
                  <a:cs typeface="+mn-cs"/>
                </a:rPr>
                <a:t>EXPLORE</a:t>
              </a:r>
            </a:p>
          </p:txBody>
        </p:sp>
      </p:grpSp>
      <p:grpSp>
        <p:nvGrpSpPr>
          <p:cNvPr id="24" name="Group 23">
            <a:extLst>
              <a:ext uri="{FF2B5EF4-FFF2-40B4-BE49-F238E27FC236}">
                <a16:creationId xmlns:a16="http://schemas.microsoft.com/office/drawing/2014/main" id="{E72C6320-41CF-4DB9-ECE1-E1EE78C69A50}"/>
              </a:ext>
            </a:extLst>
          </p:cNvPr>
          <p:cNvGrpSpPr/>
          <p:nvPr/>
        </p:nvGrpSpPr>
        <p:grpSpPr>
          <a:xfrm>
            <a:off x="1902580" y="4195763"/>
            <a:ext cx="3263900" cy="1226469"/>
            <a:chOff x="2287588" y="4195763"/>
            <a:chExt cx="3263900" cy="1186363"/>
          </a:xfrm>
        </p:grpSpPr>
        <p:sp>
          <p:nvSpPr>
            <p:cNvPr id="21506" name="Rectangle 45">
              <a:extLst>
                <a:ext uri="{FF2B5EF4-FFF2-40B4-BE49-F238E27FC236}">
                  <a16:creationId xmlns:a16="http://schemas.microsoft.com/office/drawing/2014/main" id="{B20A5405-8E67-F81C-61EB-593BF62DA3F9}"/>
                </a:ext>
              </a:extLst>
            </p:cNvPr>
            <p:cNvSpPr>
              <a:spLocks noChangeArrowheads="1"/>
            </p:cNvSpPr>
            <p:nvPr/>
          </p:nvSpPr>
          <p:spPr bwMode="auto">
            <a:xfrm>
              <a:off x="2287588" y="4195763"/>
              <a:ext cx="3263900" cy="1186363"/>
            </a:xfrm>
            <a:prstGeom prst="rect">
              <a:avLst/>
            </a:prstGeom>
            <a:solidFill>
              <a:srgbClr val="F8F8F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0" hangingPunct="0">
                <a:lnSpc>
                  <a:spcPct val="80000"/>
                </a:lnSpc>
              </a:pPr>
              <a:endParaRPr lang="en-US" altLang="en-US" sz="1000" i="1">
                <a:solidFill>
                  <a:schemeClr val="tx2"/>
                </a:solidFill>
                <a:latin typeface="Arial Black" panose="020B0A04020102020204" pitchFamily="34" charset="0"/>
              </a:endParaRPr>
            </a:p>
          </p:txBody>
        </p:sp>
        <p:cxnSp>
          <p:nvCxnSpPr>
            <p:cNvPr id="81" name="Straight Connector 80">
              <a:extLst>
                <a:ext uri="{FF2B5EF4-FFF2-40B4-BE49-F238E27FC236}">
                  <a16:creationId xmlns:a16="http://schemas.microsoft.com/office/drawing/2014/main" id="{89029C7F-7517-9BD5-991E-8BFC364E294B}"/>
                </a:ext>
              </a:extLst>
            </p:cNvPr>
            <p:cNvCxnSpPr/>
            <p:nvPr/>
          </p:nvCxnSpPr>
          <p:spPr bwMode="auto">
            <a:xfrm flipH="1">
              <a:off x="3373438" y="4602163"/>
              <a:ext cx="1193800" cy="3175"/>
            </a:xfrm>
            <a:prstGeom prst="line">
              <a:avLst/>
            </a:prstGeom>
            <a:noFill/>
            <a:ln w="44450" cap="flat" cmpd="sng" algn="ctr">
              <a:solidFill>
                <a:schemeClr val="bg1">
                  <a:lumMod val="6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21524" name="Group 39936">
              <a:extLst>
                <a:ext uri="{FF2B5EF4-FFF2-40B4-BE49-F238E27FC236}">
                  <a16:creationId xmlns:a16="http://schemas.microsoft.com/office/drawing/2014/main" id="{710EF0F7-B493-8197-7AD2-5B28C817E2E1}"/>
                </a:ext>
              </a:extLst>
            </p:cNvPr>
            <p:cNvGrpSpPr>
              <a:grpSpLocks/>
            </p:cNvGrpSpPr>
            <p:nvPr/>
          </p:nvGrpSpPr>
          <p:grpSpPr bwMode="auto">
            <a:xfrm>
              <a:off x="3994493" y="4298950"/>
              <a:ext cx="1460500" cy="947738"/>
              <a:chOff x="3335904" y="5179341"/>
              <a:chExt cx="1461035" cy="948377"/>
            </a:xfrm>
          </p:grpSpPr>
          <p:pic>
            <p:nvPicPr>
              <p:cNvPr id="21528" name="Picture 38">
                <a:extLst>
                  <a:ext uri="{FF2B5EF4-FFF2-40B4-BE49-F238E27FC236}">
                    <a16:creationId xmlns:a16="http://schemas.microsoft.com/office/drawing/2014/main" id="{9F1D7D9F-59BD-E944-89AE-F7F8571331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35904" y="5179341"/>
                <a:ext cx="1461035" cy="9483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1" name="TextBox 40">
                <a:extLst>
                  <a:ext uri="{FF2B5EF4-FFF2-40B4-BE49-F238E27FC236}">
                    <a16:creationId xmlns:a16="http://schemas.microsoft.com/office/drawing/2014/main" id="{D17AA97E-6DD8-85E3-CB14-9393E81EDC85}"/>
                  </a:ext>
                </a:extLst>
              </p:cNvPr>
              <p:cNvSpPr txBox="1"/>
              <p:nvPr/>
            </p:nvSpPr>
            <p:spPr>
              <a:xfrm>
                <a:off x="3374018" y="5222233"/>
                <a:ext cx="1381631" cy="284354"/>
              </a:xfrm>
              <a:prstGeom prst="rect">
                <a:avLst/>
              </a:prstGeom>
              <a:noFill/>
            </p:spPr>
            <p:txBody>
              <a:bodyPr>
                <a:spAutoFit/>
              </a:bodyPr>
              <a:lstStyle/>
              <a:p>
                <a:pPr algn="ctr" fontAlgn="auto">
                  <a:spcBef>
                    <a:spcPts val="0"/>
                  </a:spcBef>
                  <a:spcAft>
                    <a:spcPts val="0"/>
                  </a:spcAft>
                  <a:defRPr/>
                </a:pPr>
                <a:r>
                  <a:rPr lang="en-US" sz="1250" b="1" dirty="0">
                    <a:solidFill>
                      <a:schemeClr val="accent3"/>
                    </a:solidFill>
                    <a:latin typeface="+mn-lt"/>
                    <a:cs typeface="+mn-cs"/>
                  </a:rPr>
                  <a:t>REFINE</a:t>
                </a:r>
              </a:p>
            </p:txBody>
          </p:sp>
        </p:grpSp>
        <p:grpSp>
          <p:nvGrpSpPr>
            <p:cNvPr id="5" name="Group 39936">
              <a:extLst>
                <a:ext uri="{FF2B5EF4-FFF2-40B4-BE49-F238E27FC236}">
                  <a16:creationId xmlns:a16="http://schemas.microsoft.com/office/drawing/2014/main" id="{B9A358F4-1952-671A-7BE2-49C2749EC874}"/>
                </a:ext>
              </a:extLst>
            </p:cNvPr>
            <p:cNvGrpSpPr>
              <a:grpSpLocks/>
            </p:cNvGrpSpPr>
            <p:nvPr/>
          </p:nvGrpSpPr>
          <p:grpSpPr bwMode="auto">
            <a:xfrm>
              <a:off x="2407863" y="4298950"/>
              <a:ext cx="1460500" cy="947738"/>
              <a:chOff x="3335905" y="5179341"/>
              <a:chExt cx="1461035" cy="948377"/>
            </a:xfrm>
          </p:grpSpPr>
          <p:pic>
            <p:nvPicPr>
              <p:cNvPr id="6" name="Picture 38">
                <a:extLst>
                  <a:ext uri="{FF2B5EF4-FFF2-40B4-BE49-F238E27FC236}">
                    <a16:creationId xmlns:a16="http://schemas.microsoft.com/office/drawing/2014/main" id="{40DFFD52-CDBD-EE8B-4F41-901E8C9F86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35905" y="5179341"/>
                <a:ext cx="1461035" cy="9483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a:extLst>
                  <a:ext uri="{FF2B5EF4-FFF2-40B4-BE49-F238E27FC236}">
                    <a16:creationId xmlns:a16="http://schemas.microsoft.com/office/drawing/2014/main" id="{8F94DD14-A32C-E7B3-C6EB-8382B06211BA}"/>
                  </a:ext>
                </a:extLst>
              </p:cNvPr>
              <p:cNvSpPr txBox="1"/>
              <p:nvPr/>
            </p:nvSpPr>
            <p:spPr>
              <a:xfrm>
                <a:off x="3374018" y="5222233"/>
                <a:ext cx="1381631" cy="284354"/>
              </a:xfrm>
              <a:prstGeom prst="rect">
                <a:avLst/>
              </a:prstGeom>
              <a:noFill/>
            </p:spPr>
            <p:txBody>
              <a:bodyPr>
                <a:spAutoFit/>
              </a:bodyPr>
              <a:lstStyle/>
              <a:p>
                <a:pPr algn="ctr" fontAlgn="auto">
                  <a:spcBef>
                    <a:spcPts val="0"/>
                  </a:spcBef>
                  <a:spcAft>
                    <a:spcPts val="0"/>
                  </a:spcAft>
                  <a:defRPr/>
                </a:pPr>
                <a:r>
                  <a:rPr lang="en-US" sz="1250" b="1" dirty="0">
                    <a:solidFill>
                      <a:schemeClr val="accent3"/>
                    </a:solidFill>
                    <a:latin typeface="+mn-lt"/>
                    <a:cs typeface="+mn-cs"/>
                  </a:rPr>
                  <a:t>CONVERT</a:t>
                </a:r>
              </a:p>
            </p:txBody>
          </p:sp>
        </p:grpSp>
        <p:sp>
          <p:nvSpPr>
            <p:cNvPr id="4" name="Rectangle 3">
              <a:extLst>
                <a:ext uri="{FF2B5EF4-FFF2-40B4-BE49-F238E27FC236}">
                  <a16:creationId xmlns:a16="http://schemas.microsoft.com/office/drawing/2014/main" id="{3CEEDB6D-87C7-4B0A-4607-27FC7EB617EB}"/>
                </a:ext>
              </a:extLst>
            </p:cNvPr>
            <p:cNvSpPr/>
            <p:nvPr/>
          </p:nvSpPr>
          <p:spPr>
            <a:xfrm>
              <a:off x="2453774" y="4559634"/>
              <a:ext cx="1373187" cy="672107"/>
            </a:xfrm>
            <a:prstGeom prst="rect">
              <a:avLst/>
            </a:prstGeom>
          </p:spPr>
          <p:txBody>
            <a:bodyPr wrap="square" lIns="0" rIns="0">
              <a:spAutoFit/>
            </a:bodyPr>
            <a:lstStyle/>
            <a:p>
              <a:pPr algn="ctr" eaLnBrk="1" fontAlgn="auto" hangingPunct="1">
                <a:lnSpc>
                  <a:spcPts val="1500"/>
                </a:lnSpc>
                <a:spcBef>
                  <a:spcPts val="0"/>
                </a:spcBef>
                <a:spcAft>
                  <a:spcPts val="0"/>
                </a:spcAft>
                <a:defRPr/>
              </a:pPr>
              <a:r>
                <a:rPr lang="en-US" sz="1500" kern="1100" dirty="0">
                  <a:solidFill>
                    <a:schemeClr val="tx1">
                      <a:lumMod val="50000"/>
                      <a:lumOff val="50000"/>
                    </a:schemeClr>
                  </a:solidFill>
                  <a:cs typeface="Calibri" pitchFamily="34" charset="0"/>
                </a:rPr>
                <a:t>Normalize data </a:t>
              </a:r>
            </a:p>
            <a:p>
              <a:pPr algn="ctr" eaLnBrk="1" fontAlgn="auto" hangingPunct="1">
                <a:lnSpc>
                  <a:spcPts val="1500"/>
                </a:lnSpc>
                <a:spcBef>
                  <a:spcPts val="0"/>
                </a:spcBef>
                <a:spcAft>
                  <a:spcPts val="0"/>
                </a:spcAft>
                <a:defRPr/>
              </a:pPr>
              <a:r>
                <a:rPr lang="en-US" sz="1500" kern="1100" dirty="0">
                  <a:solidFill>
                    <a:schemeClr val="tx1">
                      <a:lumMod val="50000"/>
                      <a:lumOff val="50000"/>
                    </a:schemeClr>
                  </a:solidFill>
                  <a:cs typeface="Calibri" pitchFamily="34" charset="0"/>
                </a:rPr>
                <a:t>into usable</a:t>
              </a:r>
            </a:p>
            <a:p>
              <a:pPr algn="ctr" eaLnBrk="1" fontAlgn="auto" hangingPunct="1">
                <a:lnSpc>
                  <a:spcPts val="1500"/>
                </a:lnSpc>
                <a:spcBef>
                  <a:spcPts val="0"/>
                </a:spcBef>
                <a:spcAft>
                  <a:spcPts val="0"/>
                </a:spcAft>
                <a:defRPr/>
              </a:pPr>
              <a:r>
                <a:rPr lang="en-US" sz="1500" kern="1100" dirty="0">
                  <a:solidFill>
                    <a:schemeClr val="tx1">
                      <a:lumMod val="50000"/>
                      <a:lumOff val="50000"/>
                    </a:schemeClr>
                  </a:solidFill>
                  <a:cs typeface="Calibri" pitchFamily="34" charset="0"/>
                </a:rPr>
                <a:t>datasets</a:t>
              </a:r>
            </a:p>
          </p:txBody>
        </p:sp>
        <p:sp>
          <p:nvSpPr>
            <p:cNvPr id="9" name="Rectangle 8">
              <a:extLst>
                <a:ext uri="{FF2B5EF4-FFF2-40B4-BE49-F238E27FC236}">
                  <a16:creationId xmlns:a16="http://schemas.microsoft.com/office/drawing/2014/main" id="{B032BE91-7F71-CEA3-1BEC-38BC46520BB4}"/>
                </a:ext>
              </a:extLst>
            </p:cNvPr>
            <p:cNvSpPr/>
            <p:nvPr/>
          </p:nvSpPr>
          <p:spPr>
            <a:xfrm>
              <a:off x="4040531" y="4584477"/>
              <a:ext cx="1373187" cy="672107"/>
            </a:xfrm>
            <a:prstGeom prst="rect">
              <a:avLst/>
            </a:prstGeom>
          </p:spPr>
          <p:txBody>
            <a:bodyPr wrap="square" lIns="0" rIns="0">
              <a:spAutoFit/>
            </a:bodyPr>
            <a:lstStyle/>
            <a:p>
              <a:pPr algn="ctr" eaLnBrk="1" fontAlgn="auto" hangingPunct="1">
                <a:lnSpc>
                  <a:spcPts val="1500"/>
                </a:lnSpc>
                <a:spcBef>
                  <a:spcPts val="0"/>
                </a:spcBef>
                <a:spcAft>
                  <a:spcPts val="0"/>
                </a:spcAft>
                <a:defRPr/>
              </a:pPr>
              <a:r>
                <a:rPr lang="en-US" sz="1500" kern="1100" dirty="0">
                  <a:solidFill>
                    <a:schemeClr val="tx1">
                      <a:lumMod val="50000"/>
                      <a:lumOff val="50000"/>
                    </a:schemeClr>
                  </a:solidFill>
                  <a:cs typeface="Calibri" pitchFamily="34" charset="0"/>
                </a:rPr>
                <a:t>Fill </a:t>
              </a:r>
              <a:r>
                <a:rPr lang="en-US" sz="1500" kern="1100" dirty="0" err="1">
                  <a:solidFill>
                    <a:schemeClr val="tx1">
                      <a:lumMod val="50000"/>
                      <a:lumOff val="50000"/>
                    </a:schemeClr>
                  </a:solidFill>
                  <a:cs typeface="Calibri" pitchFamily="34" charset="0"/>
                </a:rPr>
                <a:t>NaN’s</a:t>
              </a:r>
              <a:r>
                <a:rPr lang="en-US" sz="1500" kern="1100" dirty="0">
                  <a:solidFill>
                    <a:schemeClr val="tx1">
                      <a:lumMod val="50000"/>
                      <a:lumOff val="50000"/>
                    </a:schemeClr>
                  </a:solidFill>
                  <a:cs typeface="Calibri" pitchFamily="34" charset="0"/>
                </a:rPr>
                <a:t>, </a:t>
              </a:r>
              <a:br>
                <a:rPr lang="en-US" sz="1500" kern="1100" dirty="0">
                  <a:solidFill>
                    <a:schemeClr val="tx1">
                      <a:lumMod val="50000"/>
                      <a:lumOff val="50000"/>
                    </a:schemeClr>
                  </a:solidFill>
                  <a:cs typeface="Calibri" pitchFamily="34" charset="0"/>
                </a:rPr>
              </a:br>
              <a:r>
                <a:rPr lang="en-US" sz="1500" kern="1100" dirty="0">
                  <a:solidFill>
                    <a:schemeClr val="tx1">
                      <a:lumMod val="50000"/>
                      <a:lumOff val="50000"/>
                    </a:schemeClr>
                  </a:solidFill>
                  <a:cs typeface="Calibri" pitchFamily="34" charset="0"/>
                </a:rPr>
                <a:t>empty data, </a:t>
              </a:r>
              <a:br>
                <a:rPr lang="en-US" sz="1500" kern="1100" dirty="0">
                  <a:solidFill>
                    <a:schemeClr val="tx1">
                      <a:lumMod val="50000"/>
                      <a:lumOff val="50000"/>
                    </a:schemeClr>
                  </a:solidFill>
                  <a:cs typeface="Calibri" pitchFamily="34" charset="0"/>
                </a:rPr>
              </a:br>
              <a:r>
                <a:rPr lang="en-US" sz="1500" kern="1100" dirty="0">
                  <a:solidFill>
                    <a:schemeClr val="tx1">
                      <a:lumMod val="50000"/>
                      <a:lumOff val="50000"/>
                    </a:schemeClr>
                  </a:solidFill>
                  <a:cs typeface="Calibri" pitchFamily="34" charset="0"/>
                </a:rPr>
                <a:t>parse bad data</a:t>
              </a:r>
            </a:p>
          </p:txBody>
        </p:sp>
      </p:grpSp>
      <p:sp>
        <p:nvSpPr>
          <p:cNvPr id="25" name="Rectangle 24">
            <a:extLst>
              <a:ext uri="{FF2B5EF4-FFF2-40B4-BE49-F238E27FC236}">
                <a16:creationId xmlns:a16="http://schemas.microsoft.com/office/drawing/2014/main" id="{6BDB80F2-16C7-5612-6F45-C978AC71B0E2}"/>
              </a:ext>
            </a:extLst>
          </p:cNvPr>
          <p:cNvSpPr/>
          <p:nvPr/>
        </p:nvSpPr>
        <p:spPr>
          <a:xfrm>
            <a:off x="6064628" y="4657893"/>
            <a:ext cx="1338262" cy="1249188"/>
          </a:xfrm>
          <a:prstGeom prst="rect">
            <a:avLst/>
          </a:prstGeom>
        </p:spPr>
        <p:txBody>
          <a:bodyPr lIns="0" rIns="0">
            <a:spAutoFit/>
          </a:bodyPr>
          <a:lstStyle/>
          <a:p>
            <a:pPr algn="ctr" eaLnBrk="1" fontAlgn="auto" hangingPunct="1">
              <a:lnSpc>
                <a:spcPts val="1500"/>
              </a:lnSpc>
              <a:spcBef>
                <a:spcPts val="0"/>
              </a:spcBef>
              <a:spcAft>
                <a:spcPts val="0"/>
              </a:spcAft>
              <a:defRPr/>
            </a:pPr>
            <a:r>
              <a:rPr lang="en-US" sz="1500" kern="1100" dirty="0">
                <a:solidFill>
                  <a:schemeClr val="tx1">
                    <a:lumMod val="50000"/>
                    <a:lumOff val="50000"/>
                  </a:schemeClr>
                </a:solidFill>
                <a:cs typeface="Calibri" pitchFamily="34" charset="0"/>
              </a:rPr>
              <a:t>Test relationships, theories, and create compelling visuals</a:t>
            </a:r>
          </a:p>
        </p:txBody>
      </p:sp>
    </p:spTree>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514" name="Picture 2">
            <a:extLst>
              <a:ext uri="{FF2B5EF4-FFF2-40B4-BE49-F238E27FC236}">
                <a16:creationId xmlns:a16="http://schemas.microsoft.com/office/drawing/2014/main" id="{0C67C818-4F3B-0DA3-40C9-8CACDA8122E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09588" y="1193800"/>
            <a:ext cx="5662612" cy="204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515" name="Title 1">
            <a:extLst>
              <a:ext uri="{FF2B5EF4-FFF2-40B4-BE49-F238E27FC236}">
                <a16:creationId xmlns:a16="http://schemas.microsoft.com/office/drawing/2014/main" id="{6F303A17-8267-546D-9AC2-3D43AB0FDF31}"/>
              </a:ext>
            </a:extLst>
          </p:cNvPr>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altLang="en-US"/>
              <a:t>Spotlight: &lt;TOPIC NAME&gt;</a:t>
            </a:r>
          </a:p>
        </p:txBody>
      </p:sp>
      <p:sp>
        <p:nvSpPr>
          <p:cNvPr id="13" name="Rectangle 12">
            <a:extLst>
              <a:ext uri="{FF2B5EF4-FFF2-40B4-BE49-F238E27FC236}">
                <a16:creationId xmlns:a16="http://schemas.microsoft.com/office/drawing/2014/main" id="{74777BD4-876C-1D74-525A-CC2F1B8B468B}"/>
              </a:ext>
            </a:extLst>
          </p:cNvPr>
          <p:cNvSpPr/>
          <p:nvPr/>
        </p:nvSpPr>
        <p:spPr bwMode="auto">
          <a:xfrm>
            <a:off x="417513" y="752475"/>
            <a:ext cx="4017962" cy="449263"/>
          </a:xfrm>
          <a:prstGeom prst="rect">
            <a:avLst/>
          </a:prstGeom>
        </p:spPr>
        <p:txBody>
          <a:bodyPr>
            <a:spAutoFit/>
          </a:bodyPr>
          <a:lstStyle/>
          <a:p>
            <a:pPr eaLnBrk="1" fontAlgn="auto" hangingPunct="1">
              <a:lnSpc>
                <a:spcPts val="3000"/>
              </a:lnSpc>
              <a:spcBef>
                <a:spcPts val="0"/>
              </a:spcBef>
              <a:spcAft>
                <a:spcPts val="0"/>
              </a:spcAft>
              <a:defRPr/>
            </a:pPr>
            <a:r>
              <a:rPr lang="en-US" sz="2000" b="1" kern="1100" dirty="0">
                <a:solidFill>
                  <a:schemeClr val="accent2"/>
                </a:solidFill>
                <a:cs typeface="Calibri" pitchFamily="34" charset="0"/>
              </a:rPr>
              <a:t>Subtitle</a:t>
            </a:r>
          </a:p>
        </p:txBody>
      </p:sp>
      <p:sp>
        <p:nvSpPr>
          <p:cNvPr id="64517" name="Rectangle 14">
            <a:extLst>
              <a:ext uri="{FF2B5EF4-FFF2-40B4-BE49-F238E27FC236}">
                <a16:creationId xmlns:a16="http://schemas.microsoft.com/office/drawing/2014/main" id="{47803722-DCA0-F0F3-D1B9-DDB2E63CE9E2}"/>
              </a:ext>
            </a:extLst>
          </p:cNvPr>
          <p:cNvSpPr>
            <a:spLocks noChangeArrowheads="1"/>
          </p:cNvSpPr>
          <p:nvPr/>
        </p:nvSpPr>
        <p:spPr bwMode="auto">
          <a:xfrm>
            <a:off x="646113" y="1336675"/>
            <a:ext cx="5045075"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lnSpc>
                <a:spcPts val="1400"/>
              </a:lnSpc>
            </a:pPr>
            <a:r>
              <a:rPr lang="en-US" altLang="en-US" sz="1200" b="1">
                <a:solidFill>
                  <a:schemeClr val="accent1"/>
                </a:solidFill>
                <a:cs typeface="Calibri" panose="020F0502020204030204" pitchFamily="34" charset="0"/>
              </a:rPr>
              <a:t>&lt;OBJECTIVE:&gt;</a:t>
            </a:r>
          </a:p>
        </p:txBody>
      </p:sp>
      <p:sp>
        <p:nvSpPr>
          <p:cNvPr id="64518" name="Rectangle 2">
            <a:extLst>
              <a:ext uri="{FF2B5EF4-FFF2-40B4-BE49-F238E27FC236}">
                <a16:creationId xmlns:a16="http://schemas.microsoft.com/office/drawing/2014/main" id="{9C1CFC20-F79F-0647-4300-D2ACE41D7214}"/>
              </a:ext>
            </a:extLst>
          </p:cNvPr>
          <p:cNvSpPr>
            <a:spLocks noChangeArrowheads="1"/>
          </p:cNvSpPr>
          <p:nvPr/>
        </p:nvSpPr>
        <p:spPr bwMode="auto">
          <a:xfrm>
            <a:off x="938213" y="1511300"/>
            <a:ext cx="4748212" cy="271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lnSpc>
                <a:spcPts val="1400"/>
              </a:lnSpc>
            </a:pPr>
            <a:r>
              <a:rPr lang="en-US" altLang="en-US" sz="1000">
                <a:solidFill>
                  <a:srgbClr val="595959"/>
                </a:solidFill>
              </a:rPr>
              <a:t>&lt;INSERT SUMMARY TEXT HERE, &gt;</a:t>
            </a:r>
            <a:endParaRPr lang="en-US" altLang="en-US"/>
          </a:p>
        </p:txBody>
      </p:sp>
      <p:sp>
        <p:nvSpPr>
          <p:cNvPr id="64519" name="Rectangle 19">
            <a:extLst>
              <a:ext uri="{FF2B5EF4-FFF2-40B4-BE49-F238E27FC236}">
                <a16:creationId xmlns:a16="http://schemas.microsoft.com/office/drawing/2014/main" id="{E1ABF8A4-BDA4-8FF5-BABD-EE459BF3B72F}"/>
              </a:ext>
            </a:extLst>
          </p:cNvPr>
          <p:cNvSpPr>
            <a:spLocks noChangeArrowheads="1"/>
          </p:cNvSpPr>
          <p:nvPr/>
        </p:nvSpPr>
        <p:spPr bwMode="auto">
          <a:xfrm>
            <a:off x="665163" y="1730375"/>
            <a:ext cx="5043487"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lnSpc>
                <a:spcPts val="1400"/>
              </a:lnSpc>
            </a:pPr>
            <a:r>
              <a:rPr lang="en-US" altLang="en-US" sz="1200" b="1">
                <a:solidFill>
                  <a:schemeClr val="accent1"/>
                </a:solidFill>
                <a:cs typeface="Calibri" panose="020F0502020204030204" pitchFamily="34" charset="0"/>
              </a:rPr>
              <a:t>&lt;EXAMPLE 1: DATA GOVERNANCE:&gt;</a:t>
            </a:r>
          </a:p>
        </p:txBody>
      </p:sp>
      <p:sp>
        <p:nvSpPr>
          <p:cNvPr id="64520" name="Rectangle 21">
            <a:extLst>
              <a:ext uri="{FF2B5EF4-FFF2-40B4-BE49-F238E27FC236}">
                <a16:creationId xmlns:a16="http://schemas.microsoft.com/office/drawing/2014/main" id="{8A269A76-BB60-5B25-0A48-1B695805B034}"/>
              </a:ext>
            </a:extLst>
          </p:cNvPr>
          <p:cNvSpPr>
            <a:spLocks noChangeArrowheads="1"/>
          </p:cNvSpPr>
          <p:nvPr/>
        </p:nvSpPr>
        <p:spPr bwMode="auto">
          <a:xfrm>
            <a:off x="1025525" y="1995488"/>
            <a:ext cx="47466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endParaRPr lang="en-US" altLang="en-US"/>
          </a:p>
        </p:txBody>
      </p:sp>
      <p:sp>
        <p:nvSpPr>
          <p:cNvPr id="4" name="Rectangle 3">
            <a:extLst>
              <a:ext uri="{FF2B5EF4-FFF2-40B4-BE49-F238E27FC236}">
                <a16:creationId xmlns:a16="http://schemas.microsoft.com/office/drawing/2014/main" id="{6151E8C6-E269-ACEA-9140-659E312A9A44}"/>
              </a:ext>
            </a:extLst>
          </p:cNvPr>
          <p:cNvSpPr/>
          <p:nvPr/>
        </p:nvSpPr>
        <p:spPr>
          <a:xfrm>
            <a:off x="900113" y="1905000"/>
            <a:ext cx="4654550" cy="1169988"/>
          </a:xfrm>
          <a:prstGeom prst="rect">
            <a:avLst/>
          </a:prstGeom>
        </p:spPr>
        <p:txBody>
          <a:bodyPr>
            <a:spAutoFit/>
          </a:bodyPr>
          <a:lstStyle/>
          <a:p>
            <a:pPr eaLnBrk="1" hangingPunct="1">
              <a:defRPr/>
            </a:pPr>
            <a:r>
              <a:rPr lang="en-US" sz="1000" dirty="0">
                <a:solidFill>
                  <a:prstClr val="black">
                    <a:lumMod val="65000"/>
                    <a:lumOff val="35000"/>
                  </a:prstClr>
                </a:solidFill>
              </a:rPr>
              <a:t>EXAMPLE 1: </a:t>
            </a:r>
            <a:r>
              <a:rPr lang="en-US" sz="1000" dirty="0">
                <a:solidFill>
                  <a:schemeClr val="bg1">
                    <a:lumMod val="50000"/>
                  </a:schemeClr>
                </a:solidFill>
              </a:rPr>
              <a:t>Data Governance is an emerging discipline that embodies a convergence of data quality, data management, data policies, business process management, and risk management surrounding the handling of data in an organization. Data Governance at US Bank will exercise positive control over the processes and methods used by data stewards and data custodians to manage data to meet the needs of the business.  Data Governance is </a:t>
            </a:r>
            <a:r>
              <a:rPr lang="en-US" sz="1000" b="1" dirty="0">
                <a:solidFill>
                  <a:schemeClr val="bg1">
                    <a:lumMod val="50000"/>
                  </a:schemeClr>
                </a:solidFill>
              </a:rPr>
              <a:t>Not about DATA</a:t>
            </a:r>
            <a:r>
              <a:rPr lang="en-US" sz="1000" dirty="0">
                <a:solidFill>
                  <a:schemeClr val="bg1">
                    <a:lumMod val="50000"/>
                  </a:schemeClr>
                </a:solidFill>
              </a:rPr>
              <a:t>, it is about the </a:t>
            </a:r>
            <a:r>
              <a:rPr lang="en-US" sz="1000" b="1" dirty="0">
                <a:solidFill>
                  <a:schemeClr val="bg1">
                    <a:lumMod val="50000"/>
                  </a:schemeClr>
                </a:solidFill>
              </a:rPr>
              <a:t>People, Policies, and Processes to “manage data as an asset</a:t>
            </a:r>
            <a:r>
              <a:rPr lang="en-US" sz="1000" dirty="0">
                <a:solidFill>
                  <a:schemeClr val="bg1">
                    <a:lumMod val="50000"/>
                  </a:schemeClr>
                </a:solidFill>
              </a:rPr>
              <a:t>.”</a:t>
            </a:r>
          </a:p>
        </p:txBody>
      </p:sp>
      <p:pic>
        <p:nvPicPr>
          <p:cNvPr id="64522" name="Picture 2">
            <a:extLst>
              <a:ext uri="{FF2B5EF4-FFF2-40B4-BE49-F238E27FC236}">
                <a16:creationId xmlns:a16="http://schemas.microsoft.com/office/drawing/2014/main" id="{C3756B10-6EBF-9CF9-235E-E1DBAADA53B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432550" y="1193800"/>
            <a:ext cx="2087563" cy="204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Rectangle 24">
            <a:extLst>
              <a:ext uri="{FF2B5EF4-FFF2-40B4-BE49-F238E27FC236}">
                <a16:creationId xmlns:a16="http://schemas.microsoft.com/office/drawing/2014/main" id="{9ED5CA49-808A-9840-6363-BC0E6BD86F40}"/>
              </a:ext>
            </a:extLst>
          </p:cNvPr>
          <p:cNvSpPr/>
          <p:nvPr/>
        </p:nvSpPr>
        <p:spPr bwMode="auto">
          <a:xfrm>
            <a:off x="6542088" y="1382713"/>
            <a:ext cx="1868487" cy="287337"/>
          </a:xfrm>
          <a:prstGeom prst="rect">
            <a:avLst/>
          </a:prstGeom>
        </p:spPr>
        <p:txBody>
          <a:bodyPr>
            <a:spAutoFit/>
          </a:bodyPr>
          <a:lstStyle/>
          <a:p>
            <a:pPr eaLnBrk="1" hangingPunct="1">
              <a:lnSpc>
                <a:spcPts val="1400"/>
              </a:lnSpc>
              <a:defRPr/>
            </a:pPr>
            <a:r>
              <a:rPr lang="en-US" b="1" dirty="0">
                <a:solidFill>
                  <a:schemeClr val="bg1">
                    <a:lumMod val="50000"/>
                  </a:schemeClr>
                </a:solidFill>
                <a:cs typeface="Calibri" pitchFamily="34" charset="0"/>
              </a:rPr>
              <a:t>Current Status</a:t>
            </a:r>
          </a:p>
        </p:txBody>
      </p:sp>
      <p:pic>
        <p:nvPicPr>
          <p:cNvPr id="64524" name="Picture 2">
            <a:extLst>
              <a:ext uri="{FF2B5EF4-FFF2-40B4-BE49-F238E27FC236}">
                <a16:creationId xmlns:a16="http://schemas.microsoft.com/office/drawing/2014/main" id="{283E5246-C461-49CA-457C-155F25F5E13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39250" y="2581275"/>
            <a:ext cx="882650" cy="857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4525" name="Picture 3">
            <a:extLst>
              <a:ext uri="{FF2B5EF4-FFF2-40B4-BE49-F238E27FC236}">
                <a16:creationId xmlns:a16="http://schemas.microsoft.com/office/drawing/2014/main" id="{6DCB8AC5-992C-0394-06AE-89EB7C7E5B1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39250" y="1709738"/>
            <a:ext cx="882650" cy="857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4526" name="Picture 4">
            <a:extLst>
              <a:ext uri="{FF2B5EF4-FFF2-40B4-BE49-F238E27FC236}">
                <a16:creationId xmlns:a16="http://schemas.microsoft.com/office/drawing/2014/main" id="{3B9CD86C-0330-3C56-6812-B623CA3418A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23113" y="1746250"/>
            <a:ext cx="863600" cy="857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9" name="Rectangle 28">
            <a:extLst>
              <a:ext uri="{FF2B5EF4-FFF2-40B4-BE49-F238E27FC236}">
                <a16:creationId xmlns:a16="http://schemas.microsoft.com/office/drawing/2014/main" id="{3BBF3178-9C54-E8E9-34CB-2C9B61546702}"/>
              </a:ext>
            </a:extLst>
          </p:cNvPr>
          <p:cNvSpPr/>
          <p:nvPr/>
        </p:nvSpPr>
        <p:spPr bwMode="auto">
          <a:xfrm>
            <a:off x="6637338" y="2489200"/>
            <a:ext cx="1882775" cy="631825"/>
          </a:xfrm>
          <a:prstGeom prst="rect">
            <a:avLst/>
          </a:prstGeom>
        </p:spPr>
        <p:txBody>
          <a:bodyPr>
            <a:spAutoFit/>
          </a:bodyPr>
          <a:lstStyle/>
          <a:p>
            <a:pPr eaLnBrk="1" hangingPunct="1">
              <a:lnSpc>
                <a:spcPts val="1800"/>
              </a:lnSpc>
              <a:spcBef>
                <a:spcPts val="0"/>
              </a:spcBef>
              <a:defRPr/>
            </a:pPr>
            <a:r>
              <a:rPr lang="en-US" sz="1200" b="1" dirty="0">
                <a:solidFill>
                  <a:srgbClr val="0C2074"/>
                </a:solidFill>
                <a:cs typeface="Calibri" pitchFamily="34" charset="0"/>
              </a:rPr>
              <a:t>Issues </a:t>
            </a:r>
          </a:p>
          <a:p>
            <a:pPr marL="0" lvl="1" indent="-173736" eaLnBrk="1" hangingPunct="1">
              <a:lnSpc>
                <a:spcPts val="1200"/>
              </a:lnSpc>
              <a:spcBef>
                <a:spcPts val="0"/>
              </a:spcBef>
              <a:spcAft>
                <a:spcPts val="0"/>
              </a:spcAft>
              <a:buClr>
                <a:schemeClr val="bg1">
                  <a:lumMod val="65000"/>
                </a:schemeClr>
              </a:buClr>
              <a:buFont typeface="Calibri" panose="020F0502020204030204" pitchFamily="34" charset="0"/>
              <a:buChar char="−"/>
              <a:defRPr/>
            </a:pPr>
            <a:r>
              <a:rPr lang="en-US" sz="1000" dirty="0">
                <a:solidFill>
                  <a:schemeClr val="bg1">
                    <a:lumMod val="50000"/>
                  </a:schemeClr>
                </a:solidFill>
                <a:cs typeface="Calibri" pitchFamily="34" charset="0"/>
              </a:rPr>
              <a:t>Sub Bullet</a:t>
            </a:r>
          </a:p>
          <a:p>
            <a:pPr marL="0" lvl="1" indent="-173736" eaLnBrk="1" hangingPunct="1">
              <a:lnSpc>
                <a:spcPts val="1200"/>
              </a:lnSpc>
              <a:spcBef>
                <a:spcPts val="0"/>
              </a:spcBef>
              <a:spcAft>
                <a:spcPts val="0"/>
              </a:spcAft>
              <a:buClr>
                <a:schemeClr val="bg1">
                  <a:lumMod val="65000"/>
                </a:schemeClr>
              </a:buClr>
              <a:buFont typeface="Calibri" panose="020F0502020204030204" pitchFamily="34" charset="0"/>
              <a:buChar char="−"/>
              <a:defRPr/>
            </a:pPr>
            <a:r>
              <a:rPr lang="en-US" sz="1000" dirty="0">
                <a:solidFill>
                  <a:schemeClr val="bg1">
                    <a:lumMod val="50000"/>
                  </a:schemeClr>
                </a:solidFill>
                <a:cs typeface="Calibri" pitchFamily="34" charset="0"/>
              </a:rPr>
              <a:t>Sub Bullet</a:t>
            </a:r>
          </a:p>
        </p:txBody>
      </p:sp>
      <p:sp>
        <p:nvSpPr>
          <p:cNvPr id="31" name="Rectangle 30">
            <a:extLst>
              <a:ext uri="{FF2B5EF4-FFF2-40B4-BE49-F238E27FC236}">
                <a16:creationId xmlns:a16="http://schemas.microsoft.com/office/drawing/2014/main" id="{701EF2BF-074C-13DD-A659-819AB8CD5011}"/>
              </a:ext>
            </a:extLst>
          </p:cNvPr>
          <p:cNvSpPr/>
          <p:nvPr/>
        </p:nvSpPr>
        <p:spPr bwMode="auto">
          <a:xfrm>
            <a:off x="714375" y="3984625"/>
            <a:ext cx="2355850" cy="1501775"/>
          </a:xfrm>
          <a:prstGeom prst="rect">
            <a:avLst/>
          </a:prstGeom>
        </p:spPr>
        <p:txBody>
          <a:bodyPr>
            <a:spAutoFit/>
          </a:bodyPr>
          <a:lstStyle/>
          <a:p>
            <a:pPr marL="173736" indent="-173736" eaLnBrk="1" hangingPunct="1">
              <a:lnSpc>
                <a:spcPts val="1800"/>
              </a:lnSpc>
              <a:spcBef>
                <a:spcPts val="0"/>
              </a:spcBef>
              <a:buFont typeface="Arial" pitchFamily="34" charset="0"/>
              <a:buChar char="•"/>
              <a:defRPr/>
            </a:pPr>
            <a:r>
              <a:rPr lang="en-US" sz="1400" b="1" dirty="0">
                <a:solidFill>
                  <a:srgbClr val="0C2074"/>
                </a:solidFill>
                <a:cs typeface="Calibri" pitchFamily="34" charset="0"/>
              </a:rPr>
              <a:t>Bullet</a:t>
            </a:r>
          </a:p>
          <a:p>
            <a:pPr marL="173736" indent="-173736" eaLnBrk="1" hangingPunct="1">
              <a:lnSpc>
                <a:spcPts val="1600"/>
              </a:lnSpc>
              <a:spcBef>
                <a:spcPts val="0"/>
              </a:spcBef>
              <a:buFont typeface="Arial" pitchFamily="34" charset="0"/>
              <a:buChar char="•"/>
              <a:defRPr/>
            </a:pPr>
            <a:r>
              <a:rPr lang="en-US" sz="1400" b="1" dirty="0">
                <a:solidFill>
                  <a:srgbClr val="0C2074"/>
                </a:solidFill>
                <a:cs typeface="Calibri" pitchFamily="34" charset="0"/>
              </a:rPr>
              <a:t>Bullet</a:t>
            </a:r>
          </a:p>
          <a:p>
            <a:pPr marL="365760" indent="-171450" eaLnBrk="1" hangingPunct="1">
              <a:lnSpc>
                <a:spcPts val="1400"/>
              </a:lnSpc>
              <a:buFont typeface="Calibri" pitchFamily="34" charset="0"/>
              <a:buChar char="‒"/>
              <a:defRPr/>
            </a:pPr>
            <a:r>
              <a:rPr lang="en-US" sz="1000" dirty="0">
                <a:solidFill>
                  <a:prstClr val="black">
                    <a:lumMod val="50000"/>
                    <a:lumOff val="50000"/>
                  </a:prstClr>
                </a:solidFill>
                <a:cs typeface="Calibri" pitchFamily="34" charset="0"/>
              </a:rPr>
              <a:t>Sub Bullet</a:t>
            </a:r>
            <a:endParaRPr lang="en-US" sz="1000" b="1" dirty="0">
              <a:solidFill>
                <a:prstClr val="black">
                  <a:lumMod val="50000"/>
                  <a:lumOff val="50000"/>
                </a:prstClr>
              </a:solidFill>
              <a:cs typeface="Calibri" pitchFamily="34" charset="0"/>
            </a:endParaRPr>
          </a:p>
          <a:p>
            <a:pPr marL="365760" indent="-171450" eaLnBrk="1" hangingPunct="1">
              <a:lnSpc>
                <a:spcPts val="1400"/>
              </a:lnSpc>
              <a:buFont typeface="Calibri" pitchFamily="34" charset="0"/>
              <a:buChar char="‒"/>
              <a:defRPr/>
            </a:pPr>
            <a:r>
              <a:rPr lang="en-US" sz="1000" dirty="0">
                <a:solidFill>
                  <a:prstClr val="black">
                    <a:lumMod val="50000"/>
                    <a:lumOff val="50000"/>
                  </a:prstClr>
                </a:solidFill>
                <a:cs typeface="Calibri" pitchFamily="34" charset="0"/>
              </a:rPr>
              <a:t>Sub Bullet</a:t>
            </a:r>
            <a:endParaRPr lang="en-US" sz="1000" b="1" dirty="0">
              <a:solidFill>
                <a:prstClr val="black">
                  <a:lumMod val="50000"/>
                  <a:lumOff val="50000"/>
                </a:prstClr>
              </a:solidFill>
              <a:cs typeface="Calibri" pitchFamily="34" charset="0"/>
            </a:endParaRPr>
          </a:p>
          <a:p>
            <a:pPr marL="173736" indent="-173736" eaLnBrk="1" hangingPunct="1">
              <a:lnSpc>
                <a:spcPts val="1800"/>
              </a:lnSpc>
              <a:spcBef>
                <a:spcPts val="200"/>
              </a:spcBef>
              <a:buFont typeface="Arial" pitchFamily="34" charset="0"/>
              <a:buChar char="•"/>
              <a:defRPr/>
            </a:pPr>
            <a:r>
              <a:rPr lang="en-US" sz="1400" b="1" dirty="0">
                <a:solidFill>
                  <a:srgbClr val="0C2074"/>
                </a:solidFill>
                <a:cs typeface="Calibri" pitchFamily="34" charset="0"/>
              </a:rPr>
              <a:t>Bullet</a:t>
            </a:r>
          </a:p>
          <a:p>
            <a:pPr marL="365760" indent="-171450" eaLnBrk="1" hangingPunct="1">
              <a:lnSpc>
                <a:spcPts val="1400"/>
              </a:lnSpc>
              <a:buFont typeface="Calibri" pitchFamily="34" charset="0"/>
              <a:buChar char="‒"/>
              <a:defRPr/>
            </a:pPr>
            <a:r>
              <a:rPr lang="en-US" sz="1000" dirty="0">
                <a:solidFill>
                  <a:prstClr val="black">
                    <a:lumMod val="50000"/>
                    <a:lumOff val="50000"/>
                  </a:prstClr>
                </a:solidFill>
                <a:cs typeface="Calibri" pitchFamily="34" charset="0"/>
              </a:rPr>
              <a:t>Sub Bullet</a:t>
            </a:r>
            <a:endParaRPr lang="en-US" sz="1000" b="1" dirty="0">
              <a:solidFill>
                <a:prstClr val="black">
                  <a:lumMod val="50000"/>
                  <a:lumOff val="50000"/>
                </a:prstClr>
              </a:solidFill>
              <a:cs typeface="Calibri" pitchFamily="34" charset="0"/>
            </a:endParaRPr>
          </a:p>
          <a:p>
            <a:pPr marL="365760" indent="-171450" eaLnBrk="1" hangingPunct="1">
              <a:lnSpc>
                <a:spcPts val="1400"/>
              </a:lnSpc>
              <a:buFont typeface="Calibri" pitchFamily="34" charset="0"/>
              <a:buChar char="‒"/>
              <a:defRPr/>
            </a:pPr>
            <a:r>
              <a:rPr lang="en-US" sz="1000" dirty="0">
                <a:solidFill>
                  <a:schemeClr val="accent2"/>
                </a:solidFill>
                <a:cs typeface="Calibri" pitchFamily="34" charset="0"/>
              </a:rPr>
              <a:t>Sub Bullet Highlight</a:t>
            </a:r>
          </a:p>
        </p:txBody>
      </p:sp>
      <p:sp>
        <p:nvSpPr>
          <p:cNvPr id="32" name="Rectangle 31">
            <a:extLst>
              <a:ext uri="{FF2B5EF4-FFF2-40B4-BE49-F238E27FC236}">
                <a16:creationId xmlns:a16="http://schemas.microsoft.com/office/drawing/2014/main" id="{DD3D10B4-A5C4-8AA5-5E51-424547E4ACB8}"/>
              </a:ext>
            </a:extLst>
          </p:cNvPr>
          <p:cNvSpPr/>
          <p:nvPr/>
        </p:nvSpPr>
        <p:spPr bwMode="auto">
          <a:xfrm>
            <a:off x="417513" y="3490913"/>
            <a:ext cx="2009775" cy="476250"/>
          </a:xfrm>
          <a:prstGeom prst="rect">
            <a:avLst/>
          </a:prstGeom>
        </p:spPr>
        <p:txBody>
          <a:bodyPr>
            <a:spAutoFit/>
          </a:bodyPr>
          <a:lstStyle/>
          <a:p>
            <a:pPr eaLnBrk="1" fontAlgn="auto" hangingPunct="1">
              <a:lnSpc>
                <a:spcPts val="3000"/>
              </a:lnSpc>
              <a:spcBef>
                <a:spcPts val="0"/>
              </a:spcBef>
              <a:spcAft>
                <a:spcPts val="0"/>
              </a:spcAft>
              <a:defRPr/>
            </a:pPr>
            <a:r>
              <a:rPr lang="en-US" sz="1500" b="1" kern="1100" dirty="0">
                <a:solidFill>
                  <a:schemeClr val="tx1">
                    <a:lumMod val="50000"/>
                    <a:lumOff val="50000"/>
                  </a:schemeClr>
                </a:solidFill>
                <a:cs typeface="Calibri" pitchFamily="34" charset="0"/>
              </a:rPr>
              <a:t>Key Accomplishments</a:t>
            </a:r>
          </a:p>
        </p:txBody>
      </p:sp>
      <p:cxnSp>
        <p:nvCxnSpPr>
          <p:cNvPr id="33" name="Straight Connector 32">
            <a:extLst>
              <a:ext uri="{FF2B5EF4-FFF2-40B4-BE49-F238E27FC236}">
                <a16:creationId xmlns:a16="http://schemas.microsoft.com/office/drawing/2014/main" id="{29C8020D-D335-1732-4839-FAB3F2AF3845}"/>
              </a:ext>
            </a:extLst>
          </p:cNvPr>
          <p:cNvCxnSpPr/>
          <p:nvPr/>
        </p:nvCxnSpPr>
        <p:spPr bwMode="auto">
          <a:xfrm flipV="1">
            <a:off x="3171825" y="3614738"/>
            <a:ext cx="0" cy="2633662"/>
          </a:xfrm>
          <a:prstGeom prst="line">
            <a:avLst/>
          </a:prstGeom>
          <a:noFill/>
          <a:ln w="12700" cap="rnd" cmpd="sng" algn="ctr">
            <a:solidFill>
              <a:schemeClr val="bg1">
                <a:lumMod val="65000"/>
              </a:schemeClr>
            </a:solidFill>
            <a:prstDash val="solid"/>
            <a:round/>
            <a:headEnd type="none" w="med" len="med"/>
            <a:tailEnd type="none" w="med" len="med"/>
          </a:ln>
          <a:effectLst/>
        </p:spPr>
      </p:cxnSp>
      <p:sp>
        <p:nvSpPr>
          <p:cNvPr id="37" name="Rectangle 36">
            <a:extLst>
              <a:ext uri="{FF2B5EF4-FFF2-40B4-BE49-F238E27FC236}">
                <a16:creationId xmlns:a16="http://schemas.microsoft.com/office/drawing/2014/main" id="{AA296887-339A-AED1-F161-73B2866B1F44}"/>
              </a:ext>
            </a:extLst>
          </p:cNvPr>
          <p:cNvSpPr/>
          <p:nvPr/>
        </p:nvSpPr>
        <p:spPr bwMode="auto">
          <a:xfrm>
            <a:off x="3714750" y="3978275"/>
            <a:ext cx="2355850" cy="1501775"/>
          </a:xfrm>
          <a:prstGeom prst="rect">
            <a:avLst/>
          </a:prstGeom>
        </p:spPr>
        <p:txBody>
          <a:bodyPr>
            <a:spAutoFit/>
          </a:bodyPr>
          <a:lstStyle/>
          <a:p>
            <a:pPr marL="173736" indent="-173736" eaLnBrk="1" hangingPunct="1">
              <a:lnSpc>
                <a:spcPts val="1800"/>
              </a:lnSpc>
              <a:spcBef>
                <a:spcPts val="0"/>
              </a:spcBef>
              <a:buFont typeface="Arial" pitchFamily="34" charset="0"/>
              <a:buChar char="•"/>
              <a:defRPr/>
            </a:pPr>
            <a:r>
              <a:rPr lang="en-US" sz="1400" b="1" dirty="0">
                <a:solidFill>
                  <a:srgbClr val="0C2074"/>
                </a:solidFill>
                <a:cs typeface="Calibri" pitchFamily="34" charset="0"/>
              </a:rPr>
              <a:t>Bullet</a:t>
            </a:r>
          </a:p>
          <a:p>
            <a:pPr marL="173736" indent="-173736" eaLnBrk="1" hangingPunct="1">
              <a:lnSpc>
                <a:spcPts val="1600"/>
              </a:lnSpc>
              <a:spcBef>
                <a:spcPts val="0"/>
              </a:spcBef>
              <a:buFont typeface="Arial" pitchFamily="34" charset="0"/>
              <a:buChar char="•"/>
              <a:defRPr/>
            </a:pPr>
            <a:r>
              <a:rPr lang="en-US" sz="1400" b="1" dirty="0">
                <a:solidFill>
                  <a:srgbClr val="0C2074"/>
                </a:solidFill>
                <a:cs typeface="Calibri" pitchFamily="34" charset="0"/>
              </a:rPr>
              <a:t>Bullet</a:t>
            </a:r>
          </a:p>
          <a:p>
            <a:pPr marL="365760" indent="-171450" eaLnBrk="1" hangingPunct="1">
              <a:lnSpc>
                <a:spcPts val="1400"/>
              </a:lnSpc>
              <a:buFont typeface="Calibri" pitchFamily="34" charset="0"/>
              <a:buChar char="‒"/>
              <a:defRPr/>
            </a:pPr>
            <a:r>
              <a:rPr lang="en-US" sz="1000" dirty="0">
                <a:solidFill>
                  <a:prstClr val="black">
                    <a:lumMod val="50000"/>
                    <a:lumOff val="50000"/>
                  </a:prstClr>
                </a:solidFill>
                <a:cs typeface="Calibri" pitchFamily="34" charset="0"/>
              </a:rPr>
              <a:t>Sub Bullet</a:t>
            </a:r>
            <a:endParaRPr lang="en-US" sz="1000" b="1" dirty="0">
              <a:solidFill>
                <a:prstClr val="black">
                  <a:lumMod val="50000"/>
                  <a:lumOff val="50000"/>
                </a:prstClr>
              </a:solidFill>
              <a:cs typeface="Calibri" pitchFamily="34" charset="0"/>
            </a:endParaRPr>
          </a:p>
          <a:p>
            <a:pPr marL="365760" indent="-171450" eaLnBrk="1" hangingPunct="1">
              <a:lnSpc>
                <a:spcPts val="1400"/>
              </a:lnSpc>
              <a:buFont typeface="Calibri" pitchFamily="34" charset="0"/>
              <a:buChar char="‒"/>
              <a:defRPr/>
            </a:pPr>
            <a:r>
              <a:rPr lang="en-US" sz="1000" dirty="0">
                <a:solidFill>
                  <a:prstClr val="black">
                    <a:lumMod val="50000"/>
                    <a:lumOff val="50000"/>
                  </a:prstClr>
                </a:solidFill>
                <a:cs typeface="Calibri" pitchFamily="34" charset="0"/>
              </a:rPr>
              <a:t>Sub Bullet</a:t>
            </a:r>
            <a:endParaRPr lang="en-US" sz="1000" b="1" dirty="0">
              <a:solidFill>
                <a:prstClr val="black">
                  <a:lumMod val="50000"/>
                  <a:lumOff val="50000"/>
                </a:prstClr>
              </a:solidFill>
              <a:cs typeface="Calibri" pitchFamily="34" charset="0"/>
            </a:endParaRPr>
          </a:p>
          <a:p>
            <a:pPr marL="173736" indent="-173736" eaLnBrk="1" hangingPunct="1">
              <a:lnSpc>
                <a:spcPts val="1800"/>
              </a:lnSpc>
              <a:spcBef>
                <a:spcPts val="200"/>
              </a:spcBef>
              <a:buFont typeface="Arial" pitchFamily="34" charset="0"/>
              <a:buChar char="•"/>
              <a:defRPr/>
            </a:pPr>
            <a:r>
              <a:rPr lang="en-US" sz="1400" b="1" dirty="0">
                <a:solidFill>
                  <a:srgbClr val="0C2074"/>
                </a:solidFill>
                <a:cs typeface="Calibri" pitchFamily="34" charset="0"/>
              </a:rPr>
              <a:t>Bullet</a:t>
            </a:r>
          </a:p>
          <a:p>
            <a:pPr marL="365760" indent="-171450" eaLnBrk="1" hangingPunct="1">
              <a:lnSpc>
                <a:spcPts val="1400"/>
              </a:lnSpc>
              <a:buFont typeface="Calibri" pitchFamily="34" charset="0"/>
              <a:buChar char="‒"/>
              <a:defRPr/>
            </a:pPr>
            <a:r>
              <a:rPr lang="en-US" sz="1000" dirty="0">
                <a:solidFill>
                  <a:prstClr val="black">
                    <a:lumMod val="50000"/>
                    <a:lumOff val="50000"/>
                  </a:prstClr>
                </a:solidFill>
                <a:cs typeface="Calibri" pitchFamily="34" charset="0"/>
              </a:rPr>
              <a:t>Sub Bullet</a:t>
            </a:r>
            <a:endParaRPr lang="en-US" sz="1000" b="1" dirty="0">
              <a:solidFill>
                <a:prstClr val="black">
                  <a:lumMod val="50000"/>
                  <a:lumOff val="50000"/>
                </a:prstClr>
              </a:solidFill>
              <a:cs typeface="Calibri" pitchFamily="34" charset="0"/>
            </a:endParaRPr>
          </a:p>
          <a:p>
            <a:pPr marL="365760" indent="-171450" eaLnBrk="1" hangingPunct="1">
              <a:lnSpc>
                <a:spcPts val="1400"/>
              </a:lnSpc>
              <a:buFont typeface="Calibri" pitchFamily="34" charset="0"/>
              <a:buChar char="‒"/>
              <a:defRPr/>
            </a:pPr>
            <a:r>
              <a:rPr lang="en-US" sz="1000" dirty="0">
                <a:solidFill>
                  <a:schemeClr val="accent2"/>
                </a:solidFill>
                <a:cs typeface="Calibri" pitchFamily="34" charset="0"/>
              </a:rPr>
              <a:t>Sub Bullet Highlight</a:t>
            </a:r>
          </a:p>
        </p:txBody>
      </p:sp>
      <p:sp>
        <p:nvSpPr>
          <p:cNvPr id="38" name="Rectangle 37">
            <a:extLst>
              <a:ext uri="{FF2B5EF4-FFF2-40B4-BE49-F238E27FC236}">
                <a16:creationId xmlns:a16="http://schemas.microsoft.com/office/drawing/2014/main" id="{08618FBF-0247-DAC4-91CB-CBD59B8C4B36}"/>
              </a:ext>
            </a:extLst>
          </p:cNvPr>
          <p:cNvSpPr/>
          <p:nvPr/>
        </p:nvSpPr>
        <p:spPr bwMode="auto">
          <a:xfrm>
            <a:off x="3417888" y="3484563"/>
            <a:ext cx="2501900" cy="477837"/>
          </a:xfrm>
          <a:prstGeom prst="rect">
            <a:avLst/>
          </a:prstGeom>
        </p:spPr>
        <p:txBody>
          <a:bodyPr>
            <a:spAutoFit/>
          </a:bodyPr>
          <a:lstStyle/>
          <a:p>
            <a:pPr eaLnBrk="1" fontAlgn="auto" hangingPunct="1">
              <a:lnSpc>
                <a:spcPts val="3000"/>
              </a:lnSpc>
              <a:spcBef>
                <a:spcPts val="0"/>
              </a:spcBef>
              <a:spcAft>
                <a:spcPts val="0"/>
              </a:spcAft>
              <a:defRPr/>
            </a:pPr>
            <a:r>
              <a:rPr lang="en-US" sz="1500" b="1" kern="1100" dirty="0">
                <a:solidFill>
                  <a:schemeClr val="tx1">
                    <a:lumMod val="50000"/>
                    <a:lumOff val="50000"/>
                  </a:schemeClr>
                </a:solidFill>
                <a:cs typeface="Calibri" pitchFamily="34" charset="0"/>
              </a:rPr>
              <a:t>Risks / Areas of Concern</a:t>
            </a:r>
          </a:p>
        </p:txBody>
      </p:sp>
      <p:pic>
        <p:nvPicPr>
          <p:cNvPr id="64533" name="Picture 2">
            <a:extLst>
              <a:ext uri="{FF2B5EF4-FFF2-40B4-BE49-F238E27FC236}">
                <a16:creationId xmlns:a16="http://schemas.microsoft.com/office/drawing/2014/main" id="{379EDE86-4FDB-92A0-7DA4-355783AE05CF}"/>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432550" y="3614738"/>
            <a:ext cx="2087563" cy="2709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Rectangle 40">
            <a:extLst>
              <a:ext uri="{FF2B5EF4-FFF2-40B4-BE49-F238E27FC236}">
                <a16:creationId xmlns:a16="http://schemas.microsoft.com/office/drawing/2014/main" id="{A376E1FE-1416-2BD2-61B7-1420F3769F28}"/>
              </a:ext>
            </a:extLst>
          </p:cNvPr>
          <p:cNvSpPr/>
          <p:nvPr/>
        </p:nvSpPr>
        <p:spPr bwMode="auto">
          <a:xfrm>
            <a:off x="6542088" y="3817938"/>
            <a:ext cx="1868487" cy="287337"/>
          </a:xfrm>
          <a:prstGeom prst="rect">
            <a:avLst/>
          </a:prstGeom>
        </p:spPr>
        <p:txBody>
          <a:bodyPr>
            <a:spAutoFit/>
          </a:bodyPr>
          <a:lstStyle/>
          <a:p>
            <a:pPr eaLnBrk="1" hangingPunct="1">
              <a:lnSpc>
                <a:spcPts val="1400"/>
              </a:lnSpc>
              <a:defRPr/>
            </a:pPr>
            <a:r>
              <a:rPr lang="en-US" b="1" dirty="0">
                <a:solidFill>
                  <a:schemeClr val="bg1">
                    <a:lumMod val="50000"/>
                  </a:schemeClr>
                </a:solidFill>
                <a:cs typeface="Calibri" pitchFamily="34" charset="0"/>
              </a:rPr>
              <a:t>Key Milestones</a:t>
            </a:r>
          </a:p>
        </p:txBody>
      </p:sp>
      <p:grpSp>
        <p:nvGrpSpPr>
          <p:cNvPr id="64535" name="Group 45060">
            <a:extLst>
              <a:ext uri="{FF2B5EF4-FFF2-40B4-BE49-F238E27FC236}">
                <a16:creationId xmlns:a16="http://schemas.microsoft.com/office/drawing/2014/main" id="{1220CFE2-0AEA-656E-C90F-1F19376EEB27}"/>
              </a:ext>
            </a:extLst>
          </p:cNvPr>
          <p:cNvGrpSpPr>
            <a:grpSpLocks/>
          </p:cNvGrpSpPr>
          <p:nvPr/>
        </p:nvGrpSpPr>
        <p:grpSpPr bwMode="auto">
          <a:xfrm>
            <a:off x="6637338" y="4105275"/>
            <a:ext cx="1698625" cy="974725"/>
            <a:chOff x="6637021" y="4105625"/>
            <a:chExt cx="1699260" cy="974491"/>
          </a:xfrm>
        </p:grpSpPr>
        <p:sp>
          <p:nvSpPr>
            <p:cNvPr id="42" name="Rectangle 41">
              <a:extLst>
                <a:ext uri="{FF2B5EF4-FFF2-40B4-BE49-F238E27FC236}">
                  <a16:creationId xmlns:a16="http://schemas.microsoft.com/office/drawing/2014/main" id="{84275613-2C6E-FBCA-DD7D-EF4A32D913C9}"/>
                </a:ext>
              </a:extLst>
            </p:cNvPr>
            <p:cNvSpPr/>
            <p:nvPr/>
          </p:nvSpPr>
          <p:spPr bwMode="auto">
            <a:xfrm>
              <a:off x="6637021" y="4105625"/>
              <a:ext cx="1699260" cy="631673"/>
            </a:xfrm>
            <a:prstGeom prst="rect">
              <a:avLst/>
            </a:prstGeom>
          </p:spPr>
          <p:txBody>
            <a:bodyPr>
              <a:spAutoFit/>
            </a:bodyPr>
            <a:lstStyle/>
            <a:p>
              <a:pPr eaLnBrk="1" hangingPunct="1">
                <a:lnSpc>
                  <a:spcPts val="1800"/>
                </a:lnSpc>
                <a:spcBef>
                  <a:spcPts val="0"/>
                </a:spcBef>
                <a:defRPr/>
              </a:pPr>
              <a:r>
                <a:rPr lang="en-US" sz="1200" b="1" dirty="0">
                  <a:solidFill>
                    <a:srgbClr val="0C2074"/>
                  </a:solidFill>
                  <a:cs typeface="Calibri" pitchFamily="34" charset="0"/>
                </a:rPr>
                <a:t>&lt;Milestone&gt; </a:t>
              </a:r>
            </a:p>
            <a:p>
              <a:pPr marL="0" lvl="1" indent="-173736" eaLnBrk="1" hangingPunct="1">
                <a:lnSpc>
                  <a:spcPts val="1200"/>
                </a:lnSpc>
                <a:spcBef>
                  <a:spcPts val="0"/>
                </a:spcBef>
                <a:spcAft>
                  <a:spcPts val="0"/>
                </a:spcAft>
                <a:buClr>
                  <a:schemeClr val="bg1">
                    <a:lumMod val="65000"/>
                  </a:schemeClr>
                </a:buClr>
                <a:buFont typeface="Calibri" panose="020F0502020204030204" pitchFamily="34" charset="0"/>
                <a:buChar char="−"/>
                <a:defRPr/>
              </a:pPr>
              <a:r>
                <a:rPr lang="en-US" sz="1000" dirty="0">
                  <a:solidFill>
                    <a:schemeClr val="bg1">
                      <a:lumMod val="50000"/>
                    </a:schemeClr>
                  </a:solidFill>
                  <a:cs typeface="Calibri" pitchFamily="34" charset="0"/>
                </a:rPr>
                <a:t>&lt;DELIVERABLE /  </a:t>
              </a:r>
              <a:br>
                <a:rPr lang="en-US" sz="1000" dirty="0">
                  <a:solidFill>
                    <a:schemeClr val="bg1">
                      <a:lumMod val="50000"/>
                    </a:schemeClr>
                  </a:solidFill>
                  <a:cs typeface="Calibri" pitchFamily="34" charset="0"/>
                </a:rPr>
              </a:br>
              <a:r>
                <a:rPr lang="en-US" sz="1000" dirty="0">
                  <a:solidFill>
                    <a:schemeClr val="bg1">
                      <a:lumMod val="50000"/>
                    </a:schemeClr>
                  </a:solidFill>
                  <a:cs typeface="Calibri" pitchFamily="34" charset="0"/>
                </a:rPr>
                <a:t>         EXPLANATION&gt;</a:t>
              </a:r>
            </a:p>
          </p:txBody>
        </p:sp>
        <p:pic>
          <p:nvPicPr>
            <p:cNvPr id="64541" name="Picture 21">
              <a:extLst>
                <a:ext uri="{FF2B5EF4-FFF2-40B4-BE49-F238E27FC236}">
                  <a16:creationId xmlns:a16="http://schemas.microsoft.com/office/drawing/2014/main" id="{AF0FA5CD-4090-7E84-C65D-62B05E54115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l="2170" t="2" r="2261" b="20876"/>
            <a:stretch>
              <a:fillRect/>
            </a:stretch>
          </p:blipFill>
          <p:spPr bwMode="auto">
            <a:xfrm>
              <a:off x="7497884" y="4851972"/>
              <a:ext cx="800931" cy="228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4" name="TextBox 43">
              <a:extLst>
                <a:ext uri="{FF2B5EF4-FFF2-40B4-BE49-F238E27FC236}">
                  <a16:creationId xmlns:a16="http://schemas.microsoft.com/office/drawing/2014/main" id="{6A8DD7BD-B1F8-9386-734F-7AA852CA79B1}"/>
                </a:ext>
              </a:extLst>
            </p:cNvPr>
            <p:cNvSpPr txBox="1"/>
            <p:nvPr/>
          </p:nvSpPr>
          <p:spPr>
            <a:xfrm>
              <a:off x="7475534" y="4857919"/>
              <a:ext cx="857570" cy="215848"/>
            </a:xfrm>
            <a:prstGeom prst="rect">
              <a:avLst/>
            </a:prstGeom>
            <a:noFill/>
          </p:spPr>
          <p:txBody>
            <a:bodyPr>
              <a:spAutoFit/>
            </a:bodyPr>
            <a:lstStyle/>
            <a:p>
              <a:pPr algn="ctr" eaLnBrk="1" hangingPunct="1">
                <a:defRPr/>
              </a:pPr>
              <a:r>
                <a:rPr lang="en-US" sz="800" b="1" spc="100" dirty="0">
                  <a:solidFill>
                    <a:schemeClr val="bg1"/>
                  </a:solidFill>
                </a:rPr>
                <a:t>MM/DD/YY</a:t>
              </a:r>
            </a:p>
          </p:txBody>
        </p:sp>
      </p:grpSp>
      <p:grpSp>
        <p:nvGrpSpPr>
          <p:cNvPr id="64536" name="Group 45059">
            <a:extLst>
              <a:ext uri="{FF2B5EF4-FFF2-40B4-BE49-F238E27FC236}">
                <a16:creationId xmlns:a16="http://schemas.microsoft.com/office/drawing/2014/main" id="{06CA94B6-5261-AF06-4AB5-2CE0DC51F1C0}"/>
              </a:ext>
            </a:extLst>
          </p:cNvPr>
          <p:cNvGrpSpPr>
            <a:grpSpLocks/>
          </p:cNvGrpSpPr>
          <p:nvPr/>
        </p:nvGrpSpPr>
        <p:grpSpPr bwMode="auto">
          <a:xfrm>
            <a:off x="6637338" y="5127625"/>
            <a:ext cx="1698625" cy="974725"/>
            <a:chOff x="6667305" y="5074235"/>
            <a:chExt cx="1699260" cy="974491"/>
          </a:xfrm>
        </p:grpSpPr>
        <p:sp>
          <p:nvSpPr>
            <p:cNvPr id="46" name="Rectangle 45">
              <a:extLst>
                <a:ext uri="{FF2B5EF4-FFF2-40B4-BE49-F238E27FC236}">
                  <a16:creationId xmlns:a16="http://schemas.microsoft.com/office/drawing/2014/main" id="{BCB3EFDA-3623-FEE6-C6E7-05FAC713B7BD}"/>
                </a:ext>
              </a:extLst>
            </p:cNvPr>
            <p:cNvSpPr/>
            <p:nvPr/>
          </p:nvSpPr>
          <p:spPr bwMode="auto">
            <a:xfrm>
              <a:off x="6667305" y="5074235"/>
              <a:ext cx="1699260" cy="631673"/>
            </a:xfrm>
            <a:prstGeom prst="rect">
              <a:avLst/>
            </a:prstGeom>
          </p:spPr>
          <p:txBody>
            <a:bodyPr>
              <a:spAutoFit/>
            </a:bodyPr>
            <a:lstStyle/>
            <a:p>
              <a:pPr eaLnBrk="1" hangingPunct="1">
                <a:lnSpc>
                  <a:spcPts val="1800"/>
                </a:lnSpc>
                <a:spcBef>
                  <a:spcPts val="0"/>
                </a:spcBef>
                <a:defRPr/>
              </a:pPr>
              <a:r>
                <a:rPr lang="en-US" sz="1200" b="1" dirty="0">
                  <a:solidFill>
                    <a:srgbClr val="0C2074"/>
                  </a:solidFill>
                  <a:cs typeface="Calibri" pitchFamily="34" charset="0"/>
                </a:rPr>
                <a:t>&lt;Milestone&gt; </a:t>
              </a:r>
            </a:p>
            <a:p>
              <a:pPr marL="0" lvl="1" indent="-173736" eaLnBrk="1" hangingPunct="1">
                <a:lnSpc>
                  <a:spcPts val="1200"/>
                </a:lnSpc>
                <a:spcBef>
                  <a:spcPts val="0"/>
                </a:spcBef>
                <a:spcAft>
                  <a:spcPts val="0"/>
                </a:spcAft>
                <a:buClr>
                  <a:schemeClr val="bg1">
                    <a:lumMod val="65000"/>
                  </a:schemeClr>
                </a:buClr>
                <a:buFont typeface="Calibri" panose="020F0502020204030204" pitchFamily="34" charset="0"/>
                <a:buChar char="−"/>
                <a:defRPr/>
              </a:pPr>
              <a:r>
                <a:rPr lang="en-US" sz="1000" dirty="0">
                  <a:solidFill>
                    <a:schemeClr val="bg1">
                      <a:lumMod val="50000"/>
                    </a:schemeClr>
                  </a:solidFill>
                  <a:cs typeface="Calibri" pitchFamily="34" charset="0"/>
                </a:rPr>
                <a:t>&lt;DELIVERABLE /  </a:t>
              </a:r>
              <a:br>
                <a:rPr lang="en-US" sz="1000" dirty="0">
                  <a:solidFill>
                    <a:schemeClr val="bg1">
                      <a:lumMod val="50000"/>
                    </a:schemeClr>
                  </a:solidFill>
                  <a:cs typeface="Calibri" pitchFamily="34" charset="0"/>
                </a:rPr>
              </a:br>
              <a:r>
                <a:rPr lang="en-US" sz="1000" dirty="0">
                  <a:solidFill>
                    <a:schemeClr val="bg1">
                      <a:lumMod val="50000"/>
                    </a:schemeClr>
                  </a:solidFill>
                  <a:cs typeface="Calibri" pitchFamily="34" charset="0"/>
                </a:rPr>
                <a:t>         EXPLANATION&gt;</a:t>
              </a:r>
            </a:p>
          </p:txBody>
        </p:sp>
        <p:pic>
          <p:nvPicPr>
            <p:cNvPr id="64538" name="Picture 21">
              <a:extLst>
                <a:ext uri="{FF2B5EF4-FFF2-40B4-BE49-F238E27FC236}">
                  <a16:creationId xmlns:a16="http://schemas.microsoft.com/office/drawing/2014/main" id="{6EA50150-7BC6-89E5-2F5D-3AC888C2B34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l="2170" t="2" r="2261" b="20876"/>
            <a:stretch>
              <a:fillRect/>
            </a:stretch>
          </p:blipFill>
          <p:spPr bwMode="auto">
            <a:xfrm>
              <a:off x="7528168" y="5820582"/>
              <a:ext cx="800931" cy="228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8" name="TextBox 47">
              <a:extLst>
                <a:ext uri="{FF2B5EF4-FFF2-40B4-BE49-F238E27FC236}">
                  <a16:creationId xmlns:a16="http://schemas.microsoft.com/office/drawing/2014/main" id="{87D9967B-C98D-CB76-3A25-9E4D053BCBCD}"/>
                </a:ext>
              </a:extLst>
            </p:cNvPr>
            <p:cNvSpPr txBox="1"/>
            <p:nvPr/>
          </p:nvSpPr>
          <p:spPr>
            <a:xfrm>
              <a:off x="7505818" y="5826529"/>
              <a:ext cx="857570" cy="215848"/>
            </a:xfrm>
            <a:prstGeom prst="rect">
              <a:avLst/>
            </a:prstGeom>
            <a:noFill/>
          </p:spPr>
          <p:txBody>
            <a:bodyPr>
              <a:spAutoFit/>
            </a:bodyPr>
            <a:lstStyle/>
            <a:p>
              <a:pPr algn="ctr" eaLnBrk="1" hangingPunct="1">
                <a:defRPr/>
              </a:pPr>
              <a:r>
                <a:rPr lang="en-US" sz="800" b="1" spc="100" dirty="0">
                  <a:solidFill>
                    <a:schemeClr val="bg1"/>
                  </a:solidFill>
                </a:rPr>
                <a:t>MM/DD/YY</a:t>
              </a:r>
            </a:p>
          </p:txBody>
        </p:sp>
      </p:grpSp>
    </p:spTree>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2">
            <a:extLst>
              <a:ext uri="{FF2B5EF4-FFF2-40B4-BE49-F238E27FC236}">
                <a16:creationId xmlns:a16="http://schemas.microsoft.com/office/drawing/2014/main" id="{FEEFD21D-13C4-B5FB-3DC0-6ED9756EBF96}"/>
              </a:ext>
            </a:extLst>
          </p:cNvPr>
          <p:cNvSpPr txBox="1">
            <a:spLocks/>
          </p:cNvSpPr>
          <p:nvPr/>
        </p:nvSpPr>
        <p:spPr>
          <a:xfrm>
            <a:off x="333375" y="5351463"/>
            <a:ext cx="3733800" cy="279400"/>
          </a:xfrm>
          <a:prstGeom prst="rect">
            <a:avLst/>
          </a:prstGeom>
        </p:spPr>
        <p:txBody>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eaLnBrk="1" fontAlgn="auto" hangingPunct="1">
              <a:lnSpc>
                <a:spcPts val="1200"/>
              </a:lnSpc>
              <a:spcBef>
                <a:spcPts val="0"/>
              </a:spcBef>
              <a:spcAft>
                <a:spcPts val="0"/>
              </a:spcAft>
              <a:buFont typeface="Arial" pitchFamily="34" charset="0"/>
              <a:buNone/>
              <a:defRPr/>
            </a:pPr>
            <a:r>
              <a:rPr lang="en-US" sz="3500" b="1" spc="-50" dirty="0">
                <a:solidFill>
                  <a:schemeClr val="accent1"/>
                </a:solidFill>
              </a:rPr>
              <a:t>Appendix</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2">
            <a:extLst>
              <a:ext uri="{FF2B5EF4-FFF2-40B4-BE49-F238E27FC236}">
                <a16:creationId xmlns:a16="http://schemas.microsoft.com/office/drawing/2014/main" id="{FEEFD21D-13C4-B5FB-3DC0-6ED9756EBF96}"/>
              </a:ext>
            </a:extLst>
          </p:cNvPr>
          <p:cNvSpPr txBox="1">
            <a:spLocks/>
          </p:cNvSpPr>
          <p:nvPr/>
        </p:nvSpPr>
        <p:spPr>
          <a:xfrm>
            <a:off x="333375" y="5351463"/>
            <a:ext cx="4768014" cy="279400"/>
          </a:xfrm>
          <a:prstGeom prst="rect">
            <a:avLst/>
          </a:prstGeom>
        </p:spPr>
        <p:txBody>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eaLnBrk="1" fontAlgn="auto" hangingPunct="1">
              <a:lnSpc>
                <a:spcPts val="1200"/>
              </a:lnSpc>
              <a:spcBef>
                <a:spcPts val="0"/>
              </a:spcBef>
              <a:spcAft>
                <a:spcPts val="0"/>
              </a:spcAft>
              <a:buFont typeface="Arial" pitchFamily="34" charset="0"/>
              <a:buNone/>
              <a:defRPr/>
            </a:pPr>
            <a:r>
              <a:rPr lang="en-US" sz="3500" b="1" spc="-50" dirty="0">
                <a:solidFill>
                  <a:schemeClr val="accent1"/>
                </a:solidFill>
              </a:rPr>
              <a:t>Step 2. Data Analysis</a:t>
            </a:r>
          </a:p>
        </p:txBody>
      </p:sp>
    </p:spTree>
    <p:extLst>
      <p:ext uri="{BB962C8B-B14F-4D97-AF65-F5344CB8AC3E}">
        <p14:creationId xmlns:p14="http://schemas.microsoft.com/office/powerpoint/2010/main" val="3784391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2">
            <a:extLst>
              <a:ext uri="{FF2B5EF4-FFF2-40B4-BE49-F238E27FC236}">
                <a16:creationId xmlns:a16="http://schemas.microsoft.com/office/drawing/2014/main" id="{3A246A52-2D37-0A47-3C53-60D8791C48F4}"/>
              </a:ext>
            </a:extLst>
          </p:cNvPr>
          <p:cNvSpPr txBox="1">
            <a:spLocks noChangeArrowheads="1"/>
          </p:cNvSpPr>
          <p:nvPr/>
        </p:nvSpPr>
        <p:spPr bwMode="auto">
          <a:xfrm>
            <a:off x="990600" y="1906006"/>
            <a:ext cx="7467600" cy="1390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chemeClr val="tx1"/>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eaLnBrk="1" hangingPunct="1"/>
            <a:r>
              <a:rPr lang="en-US" altLang="en-US" sz="5000" b="1" dirty="0">
                <a:solidFill>
                  <a:schemeClr val="accent1"/>
                </a:solidFill>
              </a:rPr>
              <a:t>Impact of Internet Demographics</a:t>
            </a:r>
          </a:p>
        </p:txBody>
      </p:sp>
      <p:sp>
        <p:nvSpPr>
          <p:cNvPr id="2" name="Rectangle 1">
            <a:extLst>
              <a:ext uri="{FF2B5EF4-FFF2-40B4-BE49-F238E27FC236}">
                <a16:creationId xmlns:a16="http://schemas.microsoft.com/office/drawing/2014/main" id="{74615827-8AE1-F82D-CDEB-D897D520D6F4}"/>
              </a:ext>
            </a:extLst>
          </p:cNvPr>
          <p:cNvSpPr>
            <a:spLocks/>
          </p:cNvSpPr>
          <p:nvPr/>
        </p:nvSpPr>
        <p:spPr>
          <a:xfrm>
            <a:off x="-9526" y="5414208"/>
            <a:ext cx="9153526" cy="826169"/>
          </a:xfrm>
          <a:prstGeom prst="rect">
            <a:avLst/>
          </a:prstGeom>
          <a:gradFill>
            <a:gsLst>
              <a:gs pos="33000">
                <a:schemeClr val="bg1"/>
              </a:gs>
              <a:gs pos="100000">
                <a:schemeClr val="bg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dirty="0"/>
          </a:p>
        </p:txBody>
      </p:sp>
      <p:sp>
        <p:nvSpPr>
          <p:cNvPr id="6" name="Subtitle 2">
            <a:extLst>
              <a:ext uri="{FF2B5EF4-FFF2-40B4-BE49-F238E27FC236}">
                <a16:creationId xmlns:a16="http://schemas.microsoft.com/office/drawing/2014/main" id="{B6BCDFD5-3D0A-E23C-6D62-7172237E32E2}"/>
              </a:ext>
            </a:extLst>
          </p:cNvPr>
          <p:cNvSpPr txBox="1">
            <a:spLocks/>
          </p:cNvSpPr>
          <p:nvPr/>
        </p:nvSpPr>
        <p:spPr>
          <a:xfrm>
            <a:off x="295526" y="5648074"/>
            <a:ext cx="1982612" cy="383754"/>
          </a:xfrm>
          <a:prstGeom prst="rect">
            <a:avLst/>
          </a:prstGeom>
        </p:spPr>
        <p:txBody>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eaLnBrk="1" fontAlgn="auto" hangingPunct="1">
              <a:lnSpc>
                <a:spcPts val="2300"/>
              </a:lnSpc>
              <a:spcBef>
                <a:spcPts val="0"/>
              </a:spcBef>
              <a:spcAft>
                <a:spcPts val="0"/>
              </a:spcAft>
              <a:buNone/>
              <a:defRPr/>
            </a:pPr>
            <a:r>
              <a:rPr lang="en-US" sz="2400" b="1" spc="-50" dirty="0">
                <a:solidFill>
                  <a:schemeClr val="accent1"/>
                </a:solidFill>
              </a:rPr>
              <a:t>· Alison Love </a:t>
            </a:r>
          </a:p>
          <a:p>
            <a:pPr eaLnBrk="1" fontAlgn="auto" hangingPunct="1">
              <a:lnSpc>
                <a:spcPts val="2300"/>
              </a:lnSpc>
              <a:spcBef>
                <a:spcPts val="0"/>
              </a:spcBef>
              <a:spcAft>
                <a:spcPts val="0"/>
              </a:spcAft>
              <a:buNone/>
              <a:defRPr/>
            </a:pPr>
            <a:endParaRPr lang="en-US" sz="2000" b="1" spc="-50" dirty="0">
              <a:solidFill>
                <a:schemeClr val="accent1"/>
              </a:solidFill>
            </a:endParaRPr>
          </a:p>
          <a:p>
            <a:pPr eaLnBrk="1" fontAlgn="auto" hangingPunct="1">
              <a:lnSpc>
                <a:spcPts val="2300"/>
              </a:lnSpc>
              <a:spcBef>
                <a:spcPts val="0"/>
              </a:spcBef>
              <a:spcAft>
                <a:spcPts val="0"/>
              </a:spcAft>
              <a:buNone/>
              <a:defRPr/>
            </a:pPr>
            <a:endParaRPr lang="en-US" sz="2000" b="1" spc="-50" dirty="0">
              <a:solidFill>
                <a:schemeClr val="accent1"/>
              </a:solidFill>
            </a:endParaRPr>
          </a:p>
          <a:p>
            <a:pPr eaLnBrk="1" fontAlgn="auto" hangingPunct="1">
              <a:lnSpc>
                <a:spcPts val="2300"/>
              </a:lnSpc>
              <a:spcBef>
                <a:spcPts val="0"/>
              </a:spcBef>
              <a:spcAft>
                <a:spcPts val="0"/>
              </a:spcAft>
              <a:buFont typeface="Arial" pitchFamily="34" charset="0"/>
              <a:buNone/>
              <a:defRPr/>
            </a:pPr>
            <a:r>
              <a:rPr lang="en-US" sz="2000" b="1" spc="-50" dirty="0">
                <a:solidFill>
                  <a:schemeClr val="accent1"/>
                </a:solidFill>
              </a:rPr>
              <a:t> </a:t>
            </a:r>
          </a:p>
        </p:txBody>
      </p:sp>
      <p:sp>
        <p:nvSpPr>
          <p:cNvPr id="8" name="Subtitle 2">
            <a:extLst>
              <a:ext uri="{FF2B5EF4-FFF2-40B4-BE49-F238E27FC236}">
                <a16:creationId xmlns:a16="http://schemas.microsoft.com/office/drawing/2014/main" id="{F633796A-3EF4-7E5A-074F-81C09D005C7A}"/>
              </a:ext>
            </a:extLst>
          </p:cNvPr>
          <p:cNvSpPr txBox="1">
            <a:spLocks/>
          </p:cNvSpPr>
          <p:nvPr/>
        </p:nvSpPr>
        <p:spPr>
          <a:xfrm>
            <a:off x="2237871" y="5648074"/>
            <a:ext cx="2390273" cy="383754"/>
          </a:xfrm>
          <a:prstGeom prst="rect">
            <a:avLst/>
          </a:prstGeom>
        </p:spPr>
        <p:txBody>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eaLnBrk="1" fontAlgn="auto" hangingPunct="1">
              <a:lnSpc>
                <a:spcPts val="2300"/>
              </a:lnSpc>
              <a:spcBef>
                <a:spcPts val="0"/>
              </a:spcBef>
              <a:spcAft>
                <a:spcPts val="0"/>
              </a:spcAft>
              <a:buNone/>
              <a:defRPr/>
            </a:pPr>
            <a:r>
              <a:rPr lang="en-US" sz="2400" b="1" spc="-50" dirty="0">
                <a:solidFill>
                  <a:schemeClr val="accent1"/>
                </a:solidFill>
              </a:rPr>
              <a:t>· Quentin O’Neal</a:t>
            </a:r>
            <a:endParaRPr lang="en-US" sz="2000" b="1" spc="-50" dirty="0">
              <a:solidFill>
                <a:schemeClr val="accent1"/>
              </a:solidFill>
            </a:endParaRPr>
          </a:p>
          <a:p>
            <a:pPr eaLnBrk="1" fontAlgn="auto" hangingPunct="1">
              <a:lnSpc>
                <a:spcPts val="2300"/>
              </a:lnSpc>
              <a:spcBef>
                <a:spcPts val="0"/>
              </a:spcBef>
              <a:spcAft>
                <a:spcPts val="0"/>
              </a:spcAft>
              <a:buNone/>
              <a:defRPr/>
            </a:pPr>
            <a:endParaRPr lang="en-US" sz="2000" b="1" spc="-50" dirty="0">
              <a:solidFill>
                <a:schemeClr val="accent1"/>
              </a:solidFill>
            </a:endParaRPr>
          </a:p>
          <a:p>
            <a:pPr eaLnBrk="1" fontAlgn="auto" hangingPunct="1">
              <a:lnSpc>
                <a:spcPts val="2300"/>
              </a:lnSpc>
              <a:spcBef>
                <a:spcPts val="0"/>
              </a:spcBef>
              <a:spcAft>
                <a:spcPts val="0"/>
              </a:spcAft>
              <a:buFont typeface="Arial" pitchFamily="34" charset="0"/>
              <a:buNone/>
              <a:defRPr/>
            </a:pPr>
            <a:r>
              <a:rPr lang="en-US" sz="2000" b="1" spc="-50" dirty="0">
                <a:solidFill>
                  <a:schemeClr val="accent1"/>
                </a:solidFill>
              </a:rPr>
              <a:t> </a:t>
            </a:r>
          </a:p>
        </p:txBody>
      </p:sp>
    </p:spTree>
    <p:extLst>
      <p:ext uri="{BB962C8B-B14F-4D97-AF65-F5344CB8AC3E}">
        <p14:creationId xmlns:p14="http://schemas.microsoft.com/office/powerpoint/2010/main" val="1195780857"/>
      </p:ext>
    </p:extLst>
  </p:cSld>
  <p:clrMapOvr>
    <a:masterClrMapping/>
  </p:clrMapOvr>
  <p:transition spd="slow"/>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3" name="Title 1">
            <a:extLst>
              <a:ext uri="{FF2B5EF4-FFF2-40B4-BE49-F238E27FC236}">
                <a16:creationId xmlns:a16="http://schemas.microsoft.com/office/drawing/2014/main" id="{5A8D39BE-4F53-A938-CA65-0B53906682B1}"/>
              </a:ext>
            </a:extLst>
          </p:cNvPr>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altLang="en-US" dirty="0"/>
              <a:t>Research Questions</a:t>
            </a:r>
            <a:br>
              <a:rPr altLang="en-US" dirty="0"/>
            </a:br>
            <a:endParaRPr altLang="en-US" dirty="0"/>
          </a:p>
        </p:txBody>
      </p:sp>
      <p:pic>
        <p:nvPicPr>
          <p:cNvPr id="6" name="Picture 2">
            <a:extLst>
              <a:ext uri="{FF2B5EF4-FFF2-40B4-BE49-F238E27FC236}">
                <a16:creationId xmlns:a16="http://schemas.microsoft.com/office/drawing/2014/main" id="{D0FD1C6C-A502-9F0B-057D-992786AF9A63}"/>
              </a:ext>
            </a:extLst>
          </p:cNvPr>
          <p:cNvPicPr>
            <a:picLocks/>
          </p:cNvPicPr>
          <p:nvPr/>
        </p:nvPicPr>
        <p:blipFill>
          <a:blip r:embed="rId2">
            <a:extLst>
              <a:ext uri="{28A0092B-C50C-407E-A947-70E740481C1C}">
                <a14:useLocalDpi xmlns:a14="http://schemas.microsoft.com/office/drawing/2010/main" val="0"/>
              </a:ext>
            </a:extLst>
          </a:blip>
          <a:srcRect/>
          <a:stretch>
            <a:fillRect/>
          </a:stretch>
        </p:blipFill>
        <p:spPr bwMode="auto">
          <a:xfrm>
            <a:off x="914400" y="2905710"/>
            <a:ext cx="7315200" cy="1682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B7CB5620-7E45-3B00-5632-352257309544}"/>
              </a:ext>
            </a:extLst>
          </p:cNvPr>
          <p:cNvSpPr/>
          <p:nvPr/>
        </p:nvSpPr>
        <p:spPr bwMode="auto">
          <a:xfrm>
            <a:off x="1187701" y="2978233"/>
            <a:ext cx="1443204" cy="448584"/>
          </a:xfrm>
          <a:prstGeom prst="rect">
            <a:avLst/>
          </a:prstGeom>
        </p:spPr>
        <p:txBody>
          <a:bodyPr wrap="square">
            <a:spAutoFit/>
          </a:bodyPr>
          <a:lstStyle/>
          <a:p>
            <a:pPr eaLnBrk="1" fontAlgn="auto" hangingPunct="1">
              <a:lnSpc>
                <a:spcPts val="3000"/>
              </a:lnSpc>
              <a:spcBef>
                <a:spcPts val="0"/>
              </a:spcBef>
              <a:spcAft>
                <a:spcPts val="0"/>
              </a:spcAft>
              <a:defRPr/>
            </a:pPr>
            <a:r>
              <a:rPr lang="en-US" sz="2000" b="1" kern="1100" dirty="0">
                <a:solidFill>
                  <a:schemeClr val="accent1"/>
                </a:solidFill>
                <a:cs typeface="Calibri" pitchFamily="34" charset="0"/>
              </a:rPr>
              <a:t>Question 1</a:t>
            </a:r>
          </a:p>
        </p:txBody>
      </p:sp>
      <p:sp>
        <p:nvSpPr>
          <p:cNvPr id="8" name="TextBox 7">
            <a:extLst>
              <a:ext uri="{FF2B5EF4-FFF2-40B4-BE49-F238E27FC236}">
                <a16:creationId xmlns:a16="http://schemas.microsoft.com/office/drawing/2014/main" id="{811088C9-07A5-04D3-F7B7-05DD1AFCA6E1}"/>
              </a:ext>
            </a:extLst>
          </p:cNvPr>
          <p:cNvSpPr txBox="1"/>
          <p:nvPr/>
        </p:nvSpPr>
        <p:spPr>
          <a:xfrm>
            <a:off x="1463841" y="3387463"/>
            <a:ext cx="5325979" cy="400110"/>
          </a:xfrm>
          <a:prstGeom prst="rect">
            <a:avLst/>
          </a:prstGeom>
          <a:noFill/>
        </p:spPr>
        <p:txBody>
          <a:bodyPr wrap="square">
            <a:spAutoFit/>
          </a:bodyPr>
          <a:lstStyle/>
          <a:p>
            <a:pPr marL="0" marR="0" lvl="0" indent="0" algn="l" defTabSz="914400" rtl="0" eaLnBrk="1" fontAlgn="base" latinLnBrk="0" hangingPunct="1">
              <a:lnSpc>
                <a:spcPct val="100000"/>
              </a:lnSpc>
              <a:spcBef>
                <a:spcPct val="20000"/>
              </a:spcBef>
              <a:spcAft>
                <a:spcPct val="0"/>
              </a:spcAft>
              <a:buClrTx/>
              <a:buSzTx/>
              <a:buFont typeface="Arial" charset="0"/>
              <a:buNone/>
              <a:tabLst/>
            </a:pPr>
            <a:r>
              <a:rPr lang="en-US" sz="2000" b="0" dirty="0">
                <a:solidFill>
                  <a:schemeClr val="tx1">
                    <a:lumMod val="50000"/>
                    <a:lumOff val="50000"/>
                  </a:schemeClr>
                </a:solidFill>
                <a:latin typeface="Calibri" pitchFamily="34" charset="0"/>
                <a:cs typeface="Calibri" pitchFamily="34" charset="0"/>
              </a:rPr>
              <a:t>Who is using the internet?</a:t>
            </a:r>
            <a:endParaRPr kumimoji="0" lang="en-US" sz="2000" b="0" i="0" u="none" strike="noStrike" cap="none" normalizeH="0" baseline="0" dirty="0">
              <a:ln>
                <a:noFill/>
              </a:ln>
              <a:solidFill>
                <a:schemeClr val="tx1">
                  <a:lumMod val="50000"/>
                  <a:lumOff val="50000"/>
                </a:schemeClr>
              </a:solidFill>
              <a:effectLst/>
              <a:latin typeface="Calibri" pitchFamily="34" charset="0"/>
            </a:endParaRPr>
          </a:p>
        </p:txBody>
      </p:sp>
      <p:sp>
        <p:nvSpPr>
          <p:cNvPr id="11" name="TextBox 10">
            <a:extLst>
              <a:ext uri="{FF2B5EF4-FFF2-40B4-BE49-F238E27FC236}">
                <a16:creationId xmlns:a16="http://schemas.microsoft.com/office/drawing/2014/main" id="{969A8C9E-AFA6-3B16-CE58-4DFB942D55D0}"/>
              </a:ext>
            </a:extLst>
          </p:cNvPr>
          <p:cNvSpPr txBox="1"/>
          <p:nvPr/>
        </p:nvSpPr>
        <p:spPr>
          <a:xfrm>
            <a:off x="1729622" y="3746423"/>
            <a:ext cx="6211220" cy="338554"/>
          </a:xfrm>
          <a:prstGeom prst="rect">
            <a:avLst/>
          </a:prstGeom>
          <a:noFill/>
        </p:spPr>
        <p:txBody>
          <a:bodyPr wrap="square">
            <a:spAutoFit/>
          </a:bodyPr>
          <a:lstStyle/>
          <a:p>
            <a:pPr marL="0" marR="0" lvl="0" indent="0" algn="l" defTabSz="914400" rtl="0" eaLnBrk="1" fontAlgn="base" latinLnBrk="0" hangingPunct="1">
              <a:lnSpc>
                <a:spcPct val="100000"/>
              </a:lnSpc>
              <a:spcBef>
                <a:spcPct val="20000"/>
              </a:spcBef>
              <a:spcAft>
                <a:spcPct val="0"/>
              </a:spcAft>
              <a:buClrTx/>
              <a:buSzTx/>
              <a:buFont typeface="Arial" charset="0"/>
              <a:buNone/>
              <a:tabLst/>
            </a:pPr>
            <a:r>
              <a:rPr lang="en-US" sz="1600" b="0" dirty="0">
                <a:solidFill>
                  <a:schemeClr val="tx1">
                    <a:lumMod val="50000"/>
                    <a:lumOff val="50000"/>
                  </a:schemeClr>
                </a:solidFill>
                <a:latin typeface="Calibri" pitchFamily="34" charset="0"/>
                <a:cs typeface="Calibri" pitchFamily="34" charset="0"/>
              </a:rPr>
              <a:t>What is the average age, race, gender, and educational level?</a:t>
            </a:r>
            <a:endParaRPr kumimoji="0" lang="en-US" sz="1600" b="0" i="0" u="none" strike="noStrike" cap="none" normalizeH="0" baseline="0" dirty="0">
              <a:ln>
                <a:noFill/>
              </a:ln>
              <a:solidFill>
                <a:schemeClr val="tx1">
                  <a:lumMod val="50000"/>
                  <a:lumOff val="50000"/>
                </a:schemeClr>
              </a:solidFill>
              <a:effectLst/>
              <a:latin typeface="Calibri" pitchFamily="34" charset="0"/>
            </a:endParaRPr>
          </a:p>
        </p:txBody>
      </p:sp>
      <p:sp>
        <p:nvSpPr>
          <p:cNvPr id="12" name="TextBox 11">
            <a:extLst>
              <a:ext uri="{FF2B5EF4-FFF2-40B4-BE49-F238E27FC236}">
                <a16:creationId xmlns:a16="http://schemas.microsoft.com/office/drawing/2014/main" id="{59A8D2BF-33FA-D5A5-174F-DC1E0FAD0E22}"/>
              </a:ext>
            </a:extLst>
          </p:cNvPr>
          <p:cNvSpPr txBox="1"/>
          <p:nvPr/>
        </p:nvSpPr>
        <p:spPr>
          <a:xfrm>
            <a:off x="1729623" y="4051222"/>
            <a:ext cx="6211220" cy="338554"/>
          </a:xfrm>
          <a:prstGeom prst="rect">
            <a:avLst/>
          </a:prstGeom>
          <a:noFill/>
        </p:spPr>
        <p:txBody>
          <a:bodyPr wrap="square">
            <a:spAutoFit/>
          </a:bodyPr>
          <a:lstStyle/>
          <a:p>
            <a:pPr marL="0" marR="0" lvl="0" indent="0" algn="l" defTabSz="914400" rtl="0" eaLnBrk="1" fontAlgn="base" latinLnBrk="0" hangingPunct="1">
              <a:lnSpc>
                <a:spcPct val="100000"/>
              </a:lnSpc>
              <a:spcBef>
                <a:spcPct val="20000"/>
              </a:spcBef>
              <a:spcAft>
                <a:spcPct val="0"/>
              </a:spcAft>
              <a:buClrTx/>
              <a:buSzTx/>
              <a:buFont typeface="Arial" charset="0"/>
              <a:buNone/>
              <a:tabLst/>
            </a:pPr>
            <a:r>
              <a:rPr lang="en-US" sz="1600" b="0" dirty="0">
                <a:solidFill>
                  <a:schemeClr val="tx1">
                    <a:lumMod val="50000"/>
                    <a:lumOff val="50000"/>
                  </a:schemeClr>
                </a:solidFill>
                <a:latin typeface="Calibri" pitchFamily="34" charset="0"/>
                <a:cs typeface="Calibri" pitchFamily="34" charset="0"/>
              </a:rPr>
              <a:t>Are there disparities between any demographics?</a:t>
            </a:r>
            <a:endParaRPr kumimoji="0" lang="en-US" sz="1600" b="0" i="0" u="none" strike="noStrike" cap="none" normalizeH="0" baseline="0" dirty="0">
              <a:ln>
                <a:noFill/>
              </a:ln>
              <a:solidFill>
                <a:schemeClr val="tx1">
                  <a:lumMod val="50000"/>
                  <a:lumOff val="50000"/>
                </a:schemeClr>
              </a:solidFill>
              <a:effectLst/>
              <a:latin typeface="Calibri" pitchFamily="34" charset="0"/>
            </a:endParaRPr>
          </a:p>
        </p:txBody>
      </p:sp>
    </p:spTree>
    <p:extLst>
      <p:ext uri="{BB962C8B-B14F-4D97-AF65-F5344CB8AC3E}">
        <p14:creationId xmlns:p14="http://schemas.microsoft.com/office/powerpoint/2010/main" val="868079218"/>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1C14B-A248-92D6-23EC-29755792C0DE}"/>
              </a:ext>
            </a:extLst>
          </p:cNvPr>
          <p:cNvSpPr>
            <a:spLocks noGrp="1"/>
          </p:cNvSpPr>
          <p:nvPr>
            <p:ph type="title"/>
          </p:nvPr>
        </p:nvSpPr>
        <p:spPr/>
        <p:txBody>
          <a:bodyPr/>
          <a:lstStyle/>
          <a:p>
            <a:r>
              <a:rPr lang="en-US" dirty="0"/>
              <a:t>Global Internet Usage by Country / Heatmap</a:t>
            </a:r>
          </a:p>
        </p:txBody>
      </p:sp>
      <p:sp>
        <p:nvSpPr>
          <p:cNvPr id="3" name="Rectangle 2">
            <a:extLst>
              <a:ext uri="{FF2B5EF4-FFF2-40B4-BE49-F238E27FC236}">
                <a16:creationId xmlns:a16="http://schemas.microsoft.com/office/drawing/2014/main" id="{320E3BB9-816B-C170-1B64-02C98332DADB}"/>
              </a:ext>
            </a:extLst>
          </p:cNvPr>
          <p:cNvSpPr/>
          <p:nvPr/>
        </p:nvSpPr>
        <p:spPr bwMode="auto">
          <a:xfrm>
            <a:off x="2730165" y="3089808"/>
            <a:ext cx="3683669" cy="448584"/>
          </a:xfrm>
          <a:prstGeom prst="rect">
            <a:avLst/>
          </a:prstGeom>
        </p:spPr>
        <p:txBody>
          <a:bodyPr wrap="square">
            <a:spAutoFit/>
          </a:bodyPr>
          <a:lstStyle/>
          <a:p>
            <a:pPr eaLnBrk="1" fontAlgn="auto" hangingPunct="1">
              <a:lnSpc>
                <a:spcPts val="3000"/>
              </a:lnSpc>
              <a:spcBef>
                <a:spcPts val="0"/>
              </a:spcBef>
              <a:spcAft>
                <a:spcPts val="0"/>
              </a:spcAft>
              <a:defRPr/>
            </a:pPr>
            <a:r>
              <a:rPr lang="en-US" sz="2000" b="1" kern="1100" dirty="0">
                <a:solidFill>
                  <a:schemeClr val="accent1"/>
                </a:solidFill>
                <a:cs typeface="Calibri" pitchFamily="34" charset="0"/>
              </a:rPr>
              <a:t>Gender Gap by country heatmap</a:t>
            </a:r>
          </a:p>
        </p:txBody>
      </p:sp>
      <p:sp>
        <p:nvSpPr>
          <p:cNvPr id="4" name="Rectangle 3">
            <a:extLst>
              <a:ext uri="{FF2B5EF4-FFF2-40B4-BE49-F238E27FC236}">
                <a16:creationId xmlns:a16="http://schemas.microsoft.com/office/drawing/2014/main" id="{410B3F55-C90C-C9B9-3168-19F90A3AB9F9}"/>
              </a:ext>
            </a:extLst>
          </p:cNvPr>
          <p:cNvSpPr/>
          <p:nvPr/>
        </p:nvSpPr>
        <p:spPr bwMode="auto">
          <a:xfrm rot="19800000">
            <a:off x="2730163" y="1879885"/>
            <a:ext cx="3683669" cy="550151"/>
          </a:xfrm>
          <a:prstGeom prst="rect">
            <a:avLst/>
          </a:prstGeom>
        </p:spPr>
        <p:txBody>
          <a:bodyPr wrap="square">
            <a:spAutoFit/>
          </a:bodyPr>
          <a:lstStyle/>
          <a:p>
            <a:pPr algn="ctr" eaLnBrk="1" fontAlgn="auto" hangingPunct="1">
              <a:lnSpc>
                <a:spcPts val="3000"/>
              </a:lnSpc>
              <a:spcBef>
                <a:spcPts val="0"/>
              </a:spcBef>
              <a:spcAft>
                <a:spcPts val="0"/>
              </a:spcAft>
              <a:defRPr/>
            </a:pPr>
            <a:r>
              <a:rPr lang="en-US" sz="5000" b="1" kern="1100" dirty="0">
                <a:solidFill>
                  <a:srgbClr val="C00000"/>
                </a:solidFill>
                <a:cs typeface="Calibri" pitchFamily="34" charset="0"/>
              </a:rPr>
              <a:t>UPDATE</a:t>
            </a:r>
          </a:p>
        </p:txBody>
      </p:sp>
    </p:spTree>
    <p:extLst>
      <p:ext uri="{BB962C8B-B14F-4D97-AF65-F5344CB8AC3E}">
        <p14:creationId xmlns:p14="http://schemas.microsoft.com/office/powerpoint/2010/main" val="284325326"/>
      </p:ext>
    </p:extLst>
  </p:cSld>
  <p:clrMapOvr>
    <a:masterClrMapping/>
  </p:clrMapOvr>
  <p:transition>
    <p:fade/>
  </p:transition>
</p:sld>
</file>

<file path=ppt/theme/theme1.xml><?xml version="1.0" encoding="utf-8"?>
<a:theme xmlns:a="http://schemas.openxmlformats.org/drawingml/2006/main" name="JvG Las Vegas 2012">
  <a:themeElements>
    <a:clrScheme name="ISS">
      <a:dk1>
        <a:sysClr val="windowText" lastClr="000000"/>
      </a:dk1>
      <a:lt1>
        <a:sysClr val="window" lastClr="FFFFFF"/>
      </a:lt1>
      <a:dk2>
        <a:srgbClr val="1F497D"/>
      </a:dk2>
      <a:lt2>
        <a:srgbClr val="EEECE1"/>
      </a:lt2>
      <a:accent1>
        <a:srgbClr val="0C2074"/>
      </a:accent1>
      <a:accent2>
        <a:srgbClr val="2B85BB"/>
      </a:accent2>
      <a:accent3>
        <a:srgbClr val="717171"/>
      </a:accent3>
      <a:accent4>
        <a:srgbClr val="CC0000"/>
      </a:accent4>
      <a:accent5>
        <a:srgbClr val="FFCC00"/>
      </a:accent5>
      <a:accent6>
        <a:srgbClr val="339933"/>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0" fontAlgn="base" latinLnBrk="0" hangingPunct="0">
          <a:lnSpc>
            <a:spcPct val="80000"/>
          </a:lnSpc>
          <a:spcBef>
            <a:spcPct val="0"/>
          </a:spcBef>
          <a:spcAft>
            <a:spcPct val="0"/>
          </a:spcAft>
          <a:buClrTx/>
          <a:buSzTx/>
          <a:buFontTx/>
          <a:buNone/>
          <a:tabLst/>
          <a:defRPr kumimoji="0" lang="en-US" sz="1000" b="0" i="1" u="none" strike="noStrike" cap="none" normalizeH="0" baseline="0" smtClean="0">
            <a:ln>
              <a:noFill/>
            </a:ln>
            <a:solidFill>
              <a:schemeClr val="tx2"/>
            </a:solidFill>
            <a:effectLst/>
            <a:latin typeface="Arial Black" pitchFamily="34"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0" fontAlgn="base" latinLnBrk="0" hangingPunct="0">
          <a:lnSpc>
            <a:spcPct val="80000"/>
          </a:lnSpc>
          <a:spcBef>
            <a:spcPct val="0"/>
          </a:spcBef>
          <a:spcAft>
            <a:spcPct val="0"/>
          </a:spcAft>
          <a:buClrTx/>
          <a:buSzTx/>
          <a:buFontTx/>
          <a:buNone/>
          <a:tabLst/>
          <a:defRPr kumimoji="0" lang="en-US" sz="1000" b="0" i="1" u="none" strike="noStrike" cap="none" normalizeH="0" baseline="0" smtClean="0">
            <a:ln>
              <a:noFill/>
            </a:ln>
            <a:solidFill>
              <a:schemeClr val="tx2"/>
            </a:solidFill>
            <a:effectLst/>
            <a:latin typeface="Arial Black" pitchFamily="34" charset="0"/>
          </a:defRPr>
        </a:defPPr>
      </a:lstStyle>
    </a:lnDef>
  </a:objectDefaults>
  <a:extraClrSchemeLst>
    <a:extraClrScheme>
      <a:clrScheme name="ShieldLines Bank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hieldLines Bank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hieldLines Bank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hieldLines Bank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hieldLines Bank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hieldLines Bank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hieldLines Bank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ShieldLines Bank 8">
        <a:dk1>
          <a:srgbClr val="000000"/>
        </a:dk1>
        <a:lt1>
          <a:srgbClr val="FFFFFF"/>
        </a:lt1>
        <a:dk2>
          <a:srgbClr val="000000"/>
        </a:dk2>
        <a:lt2>
          <a:srgbClr val="00000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hieldLines Bank 9">
        <a:dk1>
          <a:srgbClr val="000000"/>
        </a:dk1>
        <a:lt1>
          <a:srgbClr val="FFFFFF"/>
        </a:lt1>
        <a:dk2>
          <a:srgbClr val="000000"/>
        </a:dk2>
        <a:lt2>
          <a:srgbClr val="000000"/>
        </a:lt2>
        <a:accent1>
          <a:srgbClr val="0C2074"/>
        </a:accent1>
        <a:accent2>
          <a:srgbClr val="3333CC"/>
        </a:accent2>
        <a:accent3>
          <a:srgbClr val="FFFFFF"/>
        </a:accent3>
        <a:accent4>
          <a:srgbClr val="000000"/>
        </a:accent4>
        <a:accent5>
          <a:srgbClr val="AAABBC"/>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hieldLines Bank 10">
        <a:dk1>
          <a:srgbClr val="000000"/>
        </a:dk1>
        <a:lt1>
          <a:srgbClr val="FFFFFF"/>
        </a:lt1>
        <a:dk2>
          <a:srgbClr val="000000"/>
        </a:dk2>
        <a:lt2>
          <a:srgbClr val="9E9E9E"/>
        </a:lt2>
        <a:accent1>
          <a:srgbClr val="0C2074"/>
        </a:accent1>
        <a:accent2>
          <a:srgbClr val="DE162B"/>
        </a:accent2>
        <a:accent3>
          <a:srgbClr val="FFFFFF"/>
        </a:accent3>
        <a:accent4>
          <a:srgbClr val="000000"/>
        </a:accent4>
        <a:accent5>
          <a:srgbClr val="AAABBC"/>
        </a:accent5>
        <a:accent6>
          <a:srgbClr val="C91326"/>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hieldLines Bank 11">
        <a:dk1>
          <a:srgbClr val="000000"/>
        </a:dk1>
        <a:lt1>
          <a:srgbClr val="FFFFFF"/>
        </a:lt1>
        <a:dk2>
          <a:srgbClr val="000000"/>
        </a:dk2>
        <a:lt2>
          <a:srgbClr val="9E9E9E"/>
        </a:lt2>
        <a:accent1>
          <a:srgbClr val="0C2074"/>
        </a:accent1>
        <a:accent2>
          <a:srgbClr val="DE162B"/>
        </a:accent2>
        <a:accent3>
          <a:srgbClr val="FFFFFF"/>
        </a:accent3>
        <a:accent4>
          <a:srgbClr val="000000"/>
        </a:accent4>
        <a:accent5>
          <a:srgbClr val="AAABBC"/>
        </a:accent5>
        <a:accent6>
          <a:srgbClr val="C91326"/>
        </a:accent6>
        <a:hlink>
          <a:srgbClr val="00675B"/>
        </a:hlink>
        <a:folHlink>
          <a:srgbClr val="E97B00"/>
        </a:folHlink>
      </a:clrScheme>
      <a:clrMap bg1="lt1" tx1="dk1" bg2="lt2" tx2="dk2" accent1="accent1" accent2="accent2" accent3="accent3" accent4="accent4" accent5="accent5" accent6="accent6" hlink="hlink" folHlink="folHlink"/>
    </a:extraClrScheme>
    <a:extraClrScheme>
      <a:clrScheme name="ShieldLines Bank 12">
        <a:dk1>
          <a:srgbClr val="000000"/>
        </a:dk1>
        <a:lt1>
          <a:srgbClr val="FFFFFF"/>
        </a:lt1>
        <a:dk2>
          <a:srgbClr val="000000"/>
        </a:dk2>
        <a:lt2>
          <a:srgbClr val="9E9E9E"/>
        </a:lt2>
        <a:accent1>
          <a:srgbClr val="0C2074"/>
        </a:accent1>
        <a:accent2>
          <a:srgbClr val="DE162B"/>
        </a:accent2>
        <a:accent3>
          <a:srgbClr val="FFFFFF"/>
        </a:accent3>
        <a:accent4>
          <a:srgbClr val="000000"/>
        </a:accent4>
        <a:accent5>
          <a:srgbClr val="AAABBC"/>
        </a:accent5>
        <a:accent6>
          <a:srgbClr val="C91326"/>
        </a:accent6>
        <a:hlink>
          <a:srgbClr val="00675B"/>
        </a:hlink>
        <a:folHlink>
          <a:srgbClr val="FFB900"/>
        </a:folHlink>
      </a:clrScheme>
      <a:clrMap bg1="lt1" tx1="dk1" bg2="lt2" tx2="dk2" accent1="accent1" accent2="accent2" accent3="accent3" accent4="accent4" accent5="accent5" accent6="accent6" hlink="hlink" folHlink="folHlink"/>
    </a:extraClrScheme>
    <a:extraClrScheme>
      <a:clrScheme name="ShieldLines Bank 13">
        <a:dk1>
          <a:srgbClr val="000000"/>
        </a:dk1>
        <a:lt1>
          <a:srgbClr val="FFFFFF"/>
        </a:lt1>
        <a:dk2>
          <a:srgbClr val="FFFFFF"/>
        </a:dk2>
        <a:lt2>
          <a:srgbClr val="000000"/>
        </a:lt2>
        <a:accent1>
          <a:srgbClr val="0C2074"/>
        </a:accent1>
        <a:accent2>
          <a:srgbClr val="DE162B"/>
        </a:accent2>
        <a:accent3>
          <a:srgbClr val="FFFFFF"/>
        </a:accent3>
        <a:accent4>
          <a:srgbClr val="000000"/>
        </a:accent4>
        <a:accent5>
          <a:srgbClr val="AAABBC"/>
        </a:accent5>
        <a:accent6>
          <a:srgbClr val="C91326"/>
        </a:accent6>
        <a:hlink>
          <a:srgbClr val="E7D19A"/>
        </a:hlink>
        <a:folHlink>
          <a:srgbClr val="A1A1A1"/>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Custom Design">
  <a:themeElements>
    <a:clrScheme name="ISS">
      <a:dk1>
        <a:sysClr val="windowText" lastClr="000000"/>
      </a:dk1>
      <a:lt1>
        <a:sysClr val="window" lastClr="FFFFFF"/>
      </a:lt1>
      <a:dk2>
        <a:srgbClr val="1F497D"/>
      </a:dk2>
      <a:lt2>
        <a:srgbClr val="EEECE1"/>
      </a:lt2>
      <a:accent1>
        <a:srgbClr val="0C2074"/>
      </a:accent1>
      <a:accent2>
        <a:srgbClr val="2B85BB"/>
      </a:accent2>
      <a:accent3>
        <a:srgbClr val="717171"/>
      </a:accent3>
      <a:accent4>
        <a:srgbClr val="CC0000"/>
      </a:accent4>
      <a:accent5>
        <a:srgbClr val="FFCC00"/>
      </a:accent5>
      <a:accent6>
        <a:srgbClr val="339933"/>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Custom Design">
  <a:themeElements>
    <a:clrScheme name="ISS">
      <a:dk1>
        <a:sysClr val="windowText" lastClr="000000"/>
      </a:dk1>
      <a:lt1>
        <a:sysClr val="window" lastClr="FFFFFF"/>
      </a:lt1>
      <a:dk2>
        <a:srgbClr val="1F497D"/>
      </a:dk2>
      <a:lt2>
        <a:srgbClr val="EEECE1"/>
      </a:lt2>
      <a:accent1>
        <a:srgbClr val="0C2074"/>
      </a:accent1>
      <a:accent2>
        <a:srgbClr val="2B85BB"/>
      </a:accent2>
      <a:accent3>
        <a:srgbClr val="717171"/>
      </a:accent3>
      <a:accent4>
        <a:srgbClr val="CC0000"/>
      </a:accent4>
      <a:accent5>
        <a:srgbClr val="FFCC00"/>
      </a:accent5>
      <a:accent6>
        <a:srgbClr val="339933"/>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
    <a:dk1>
      <a:srgbClr val="0C2074"/>
    </a:dk1>
    <a:lt1>
      <a:srgbClr val="FFFFFF"/>
    </a:lt1>
    <a:dk2>
      <a:srgbClr val="0C2074"/>
    </a:dk2>
    <a:lt2>
      <a:srgbClr val="000000"/>
    </a:lt2>
    <a:accent1>
      <a:srgbClr val="0C2074"/>
    </a:accent1>
    <a:accent2>
      <a:srgbClr val="DE162B"/>
    </a:accent2>
    <a:accent3>
      <a:srgbClr val="FFFFFF"/>
    </a:accent3>
    <a:accent4>
      <a:srgbClr val="091A62"/>
    </a:accent4>
    <a:accent5>
      <a:srgbClr val="AAABBC"/>
    </a:accent5>
    <a:accent6>
      <a:srgbClr val="C91326"/>
    </a:accent6>
    <a:hlink>
      <a:srgbClr val="E7D19A"/>
    </a:hlink>
    <a:folHlink>
      <a:srgbClr val="2B85BB"/>
    </a:folHlink>
  </a:clrScheme>
  <a:fontScheme name="Shieldtemplate">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xml><?xml version="1.0" encoding="utf-8"?>
<a:themeOverride xmlns:a="http://schemas.openxmlformats.org/drawingml/2006/main">
  <a:clrScheme name="ISS">
    <a:dk1>
      <a:sysClr val="windowText" lastClr="000000"/>
    </a:dk1>
    <a:lt1>
      <a:sysClr val="window" lastClr="FFFFFF"/>
    </a:lt1>
    <a:dk2>
      <a:srgbClr val="1F497D"/>
    </a:dk2>
    <a:lt2>
      <a:srgbClr val="EEECE1"/>
    </a:lt2>
    <a:accent1>
      <a:srgbClr val="0C2074"/>
    </a:accent1>
    <a:accent2>
      <a:srgbClr val="2B85BB"/>
    </a:accent2>
    <a:accent3>
      <a:srgbClr val="717171"/>
    </a:accent3>
    <a:accent4>
      <a:srgbClr val="CC0000"/>
    </a:accent4>
    <a:accent5>
      <a:srgbClr val="FFCC00"/>
    </a:accent5>
    <a:accent6>
      <a:srgbClr val="339933"/>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emplate/>
  <TotalTime>49538</TotalTime>
  <Words>2712</Words>
  <Application>Microsoft Office PowerPoint</Application>
  <PresentationFormat>On-screen Show (4:3)</PresentationFormat>
  <Paragraphs>739</Paragraphs>
  <Slides>51</Slides>
  <Notes>7</Notes>
  <HiddenSlides>1</HiddenSlides>
  <MMClips>1</MMClips>
  <ScaleCrop>false</ScaleCrop>
  <HeadingPairs>
    <vt:vector size="8" baseType="variant">
      <vt:variant>
        <vt:lpstr>Fonts Used</vt:lpstr>
      </vt:variant>
      <vt:variant>
        <vt:i4>4</vt:i4>
      </vt:variant>
      <vt:variant>
        <vt:lpstr>Theme</vt:lpstr>
      </vt:variant>
      <vt:variant>
        <vt:i4>3</vt:i4>
      </vt:variant>
      <vt:variant>
        <vt:lpstr>Embedded OLE Servers</vt:lpstr>
      </vt:variant>
      <vt:variant>
        <vt:i4>3</vt:i4>
      </vt:variant>
      <vt:variant>
        <vt:lpstr>Slide Titles</vt:lpstr>
      </vt:variant>
      <vt:variant>
        <vt:i4>51</vt:i4>
      </vt:variant>
    </vt:vector>
  </HeadingPairs>
  <TitlesOfParts>
    <vt:vector size="61" baseType="lpstr">
      <vt:lpstr>Arial</vt:lpstr>
      <vt:lpstr>Arial Black</vt:lpstr>
      <vt:lpstr>Calibri</vt:lpstr>
      <vt:lpstr>Wingdings</vt:lpstr>
      <vt:lpstr>JvG Las Vegas 2012</vt:lpstr>
      <vt:lpstr>Custom Design</vt:lpstr>
      <vt:lpstr>1_Custom Design</vt:lpstr>
      <vt:lpstr>Microsoft Excel Chart</vt:lpstr>
      <vt:lpstr>Chart</vt:lpstr>
      <vt:lpstr>Worksheet</vt:lpstr>
      <vt:lpstr>PowerPoint Presentation</vt:lpstr>
      <vt:lpstr>Project Outline</vt:lpstr>
      <vt:lpstr>Research Questions </vt:lpstr>
      <vt:lpstr>PowerPoint Presentation</vt:lpstr>
      <vt:lpstr>Timeline</vt:lpstr>
      <vt:lpstr>PowerPoint Presentation</vt:lpstr>
      <vt:lpstr>PowerPoint Presentation</vt:lpstr>
      <vt:lpstr>Research Questions </vt:lpstr>
      <vt:lpstr>Global Internet Usage by Country / Heatmap</vt:lpstr>
      <vt:lpstr>Internet Access - Gender</vt:lpstr>
      <vt:lpstr>Internet Access - Gender Gaps</vt:lpstr>
      <vt:lpstr>Internet Access – Education Level</vt:lpstr>
      <vt:lpstr>Internet Access – Literacy &amp; Urban Population</vt:lpstr>
      <vt:lpstr>Internet Access – Gross National Income</vt:lpstr>
      <vt:lpstr>Internet Access Logarithmic</vt:lpstr>
      <vt:lpstr>Internet Access – ??</vt:lpstr>
      <vt:lpstr>PowerPoint Presentation</vt:lpstr>
      <vt:lpstr>Research Questions </vt:lpstr>
      <vt:lpstr>Broadband v. Mobile – Change Over Time  </vt:lpstr>
      <vt:lpstr>Broadband v. Mobile – Change Over Time Correlation Check  </vt:lpstr>
      <vt:lpstr>Broadband v. Mobile – Regional Heatmap  </vt:lpstr>
      <vt:lpstr>Broadband v. Mobile – Regional Analysis T-Test  </vt:lpstr>
      <vt:lpstr>Broadband v. Mobile – Top 10 Countries</vt:lpstr>
      <vt:lpstr>Broadband v. Mobile – Top 10 Countries</vt:lpstr>
      <vt:lpstr>Broadband v. Mobile – Coverage</vt:lpstr>
      <vt:lpstr>Broadband v. Mobile – Cost Comparison</vt:lpstr>
      <vt:lpstr>PowerPoint Presentation</vt:lpstr>
      <vt:lpstr>Research Questions </vt:lpstr>
      <vt:lpstr>Internet Censorship - Heatmap</vt:lpstr>
      <vt:lpstr>Internet Censorship - Heatmap</vt:lpstr>
      <vt:lpstr>Internet Censorship – Score and Population</vt:lpstr>
      <vt:lpstr>Internet Censorship – Score and Population</vt:lpstr>
      <vt:lpstr>PowerPoint Presentation</vt:lpstr>
      <vt:lpstr>Conclusions</vt:lpstr>
      <vt:lpstr>PowerPoint Presentation</vt:lpstr>
      <vt:lpstr>Data Sources</vt:lpstr>
      <vt:lpstr>PowerPoint Presentation</vt:lpstr>
      <vt:lpstr>PowerPoint Presentation</vt:lpstr>
      <vt:lpstr>Financial Plan Risks and Watch Items</vt:lpstr>
      <vt:lpstr>PowerPoint Presentation</vt:lpstr>
      <vt:lpstr>Demographics</vt:lpstr>
      <vt:lpstr>Executive Summaries</vt:lpstr>
      <vt:lpstr>PowerPoint Presentation</vt:lpstr>
      <vt:lpstr>Financial Plan Headcount and Growth</vt:lpstr>
      <vt:lpstr>Total Technology Operation Services  Service Level Agreement Quality Indicators (233)</vt:lpstr>
      <vt:lpstr>Priority 1 Incident Review</vt:lpstr>
      <vt:lpstr>Employee Recognition</vt:lpstr>
      <vt:lpstr>Ecosystem Safeguard</vt:lpstr>
      <vt:lpstr>Key Program Inventory </vt:lpstr>
      <vt:lpstr>Spotlight: &lt;TOPIC NAME&gt;</vt:lpstr>
      <vt:lpstr>PowerPoint Presentation</vt:lpstr>
    </vt:vector>
  </TitlesOfParts>
  <Company>US Bancorp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tatiana.bryan@usbank.com</dc:creator>
  <cp:lastModifiedBy>Davin Frankosky</cp:lastModifiedBy>
  <cp:revision>954</cp:revision>
  <cp:lastPrinted>2014-01-16T14:57:44Z</cp:lastPrinted>
  <dcterms:created xsi:type="dcterms:W3CDTF">2012-06-01T14:20:39Z</dcterms:created>
  <dcterms:modified xsi:type="dcterms:W3CDTF">2023-11-18T22:57:27Z</dcterms:modified>
</cp:coreProperties>
</file>